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25"/>
  </p:notesMasterIdLst>
  <p:sldIdLst>
    <p:sldId id="263" r:id="rId3"/>
    <p:sldId id="264" r:id="rId4"/>
    <p:sldId id="273" r:id="rId5"/>
    <p:sldId id="276" r:id="rId6"/>
    <p:sldId id="274" r:id="rId7"/>
    <p:sldId id="275" r:id="rId8"/>
    <p:sldId id="284" r:id="rId9"/>
    <p:sldId id="289" r:id="rId10"/>
    <p:sldId id="285" r:id="rId11"/>
    <p:sldId id="286" r:id="rId12"/>
    <p:sldId id="290" r:id="rId13"/>
    <p:sldId id="291" r:id="rId14"/>
    <p:sldId id="292" r:id="rId15"/>
    <p:sldId id="293" r:id="rId16"/>
    <p:sldId id="294" r:id="rId17"/>
    <p:sldId id="287" r:id="rId18"/>
    <p:sldId id="267" r:id="rId19"/>
    <p:sldId id="278" r:id="rId20"/>
    <p:sldId id="280" r:id="rId21"/>
    <p:sldId id="281" r:id="rId22"/>
    <p:sldId id="279" r:id="rId23"/>
    <p:sldId id="283" r:id="rId2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27"/>
    <a:srgbClr val="AA2D34"/>
    <a:srgbClr val="BF5700"/>
    <a:srgbClr val="C6531F"/>
    <a:srgbClr val="B04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F5512-CC2E-4E83-B2FD-1C997CAF8CE3}" v="123" dt="2023-04-12T05:11:05.103"/>
    <p1510:client id="{5467F6A8-2076-408D-A29E-E23B62A7A358}" v="149" dt="2023-04-12T02:28:53.7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4643"/>
  </p:normalViewPr>
  <p:slideViewPr>
    <p:cSldViewPr snapToGrid="0" snapToObjects="1">
      <p:cViewPr varScale="1">
        <p:scale>
          <a:sx n="49" d="100"/>
          <a:sy n="49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raham Camilo Montes" userId="c19b4392de3998a8" providerId="LiveId" clId="{5467F6A8-2076-408D-A29E-E23B62A7A358}"/>
    <pc:docChg chg="undo redo custSel addSld modSld">
      <pc:chgData name="Abraham Camilo Montes" userId="c19b4392de3998a8" providerId="LiveId" clId="{5467F6A8-2076-408D-A29E-E23B62A7A358}" dt="2023-04-12T02:31:17.634" v="1880" actId="20577"/>
      <pc:docMkLst>
        <pc:docMk/>
      </pc:docMkLst>
      <pc:sldChg chg="modSp mod">
        <pc:chgData name="Abraham Camilo Montes" userId="c19b4392de3998a8" providerId="LiveId" clId="{5467F6A8-2076-408D-A29E-E23B62A7A358}" dt="2023-04-11T23:24:23.550" v="48" actId="20577"/>
        <pc:sldMkLst>
          <pc:docMk/>
          <pc:sldMk cId="0" sldId="263"/>
        </pc:sldMkLst>
        <pc:spChg chg="mod">
          <ac:chgData name="Abraham Camilo Montes" userId="c19b4392de3998a8" providerId="LiveId" clId="{5467F6A8-2076-408D-A29E-E23B62A7A358}" dt="2023-04-11T23:24:23.550" v="48" actId="20577"/>
          <ac:spMkLst>
            <pc:docMk/>
            <pc:sldMk cId="0" sldId="263"/>
            <ac:spMk id="9" creationId="{C3CAC856-1BBB-45BD-8E9F-47D8B49C9EFA}"/>
          </ac:spMkLst>
        </pc:spChg>
      </pc:sldChg>
      <pc:sldChg chg="addSp delSp modSp mod">
        <pc:chgData name="Abraham Camilo Montes" userId="c19b4392de3998a8" providerId="LiveId" clId="{5467F6A8-2076-408D-A29E-E23B62A7A358}" dt="2023-04-12T01:34:30.334" v="523" actId="1076"/>
        <pc:sldMkLst>
          <pc:docMk/>
          <pc:sldMk cId="2706057530" sldId="264"/>
        </pc:sldMkLst>
        <pc:spChg chg="add mod">
          <ac:chgData name="Abraham Camilo Montes" userId="c19b4392de3998a8" providerId="LiveId" clId="{5467F6A8-2076-408D-A29E-E23B62A7A358}" dt="2023-04-12T01:33:12.501" v="503" actId="1076"/>
          <ac:spMkLst>
            <pc:docMk/>
            <pc:sldMk cId="2706057530" sldId="264"/>
            <ac:spMk id="6" creationId="{D34D2B16-182B-8804-FB79-4D5ECE3FA073}"/>
          </ac:spMkLst>
        </pc:spChg>
        <pc:spChg chg="mod">
          <ac:chgData name="Abraham Camilo Montes" userId="c19b4392de3998a8" providerId="LiveId" clId="{5467F6A8-2076-408D-A29E-E23B62A7A358}" dt="2023-04-12T01:34:30.334" v="523" actId="1076"/>
          <ac:spMkLst>
            <pc:docMk/>
            <pc:sldMk cId="2706057530" sldId="264"/>
            <ac:spMk id="9" creationId="{C3CAC856-1BBB-45BD-8E9F-47D8B49C9EFA}"/>
          </ac:spMkLst>
        </pc:spChg>
        <pc:spChg chg="add mod">
          <ac:chgData name="Abraham Camilo Montes" userId="c19b4392de3998a8" providerId="LiveId" clId="{5467F6A8-2076-408D-A29E-E23B62A7A358}" dt="2023-04-12T01:33:59.990" v="522" actId="1076"/>
          <ac:spMkLst>
            <pc:docMk/>
            <pc:sldMk cId="2706057530" sldId="264"/>
            <ac:spMk id="12" creationId="{7DDDC9FB-1050-4251-3049-68DEA250310D}"/>
          </ac:spMkLst>
        </pc:spChg>
        <pc:picChg chg="add del mod">
          <ac:chgData name="Abraham Camilo Montes" userId="c19b4392de3998a8" providerId="LiveId" clId="{5467F6A8-2076-408D-A29E-E23B62A7A358}" dt="2023-04-12T01:20:58.893" v="384" actId="21"/>
          <ac:picMkLst>
            <pc:docMk/>
            <pc:sldMk cId="2706057530" sldId="264"/>
            <ac:picMk id="3" creationId="{72F6559E-4313-F81B-FAD3-81DA0B331968}"/>
          </ac:picMkLst>
        </pc:picChg>
        <pc:picChg chg="add del mod">
          <ac:chgData name="Abraham Camilo Montes" userId="c19b4392de3998a8" providerId="LiveId" clId="{5467F6A8-2076-408D-A29E-E23B62A7A358}" dt="2023-04-12T01:33:08.036" v="502" actId="478"/>
          <ac:picMkLst>
            <pc:docMk/>
            <pc:sldMk cId="2706057530" sldId="264"/>
            <ac:picMk id="5" creationId="{E3BF32F4-BB81-BB7E-EED7-ED90E188A9BE}"/>
          </ac:picMkLst>
        </pc:picChg>
        <pc:picChg chg="add mod">
          <ac:chgData name="Abraham Camilo Montes" userId="c19b4392de3998a8" providerId="LiveId" clId="{5467F6A8-2076-408D-A29E-E23B62A7A358}" dt="2023-04-12T01:30:55.262" v="486" actId="14100"/>
          <ac:picMkLst>
            <pc:docMk/>
            <pc:sldMk cId="2706057530" sldId="264"/>
            <ac:picMk id="8" creationId="{B7479EFE-9DC1-250C-F84A-FF1273C6EF43}"/>
          </ac:picMkLst>
        </pc:picChg>
        <pc:picChg chg="add mod">
          <ac:chgData name="Abraham Camilo Montes" userId="c19b4392de3998a8" providerId="LiveId" clId="{5467F6A8-2076-408D-A29E-E23B62A7A358}" dt="2023-04-12T01:33:32.765" v="511" actId="1076"/>
          <ac:picMkLst>
            <pc:docMk/>
            <pc:sldMk cId="2706057530" sldId="264"/>
            <ac:picMk id="11" creationId="{8C149B84-60A6-7FBD-52E3-EB3731AF8A7A}"/>
          </ac:picMkLst>
        </pc:picChg>
      </pc:sldChg>
      <pc:sldChg chg="modSp mod">
        <pc:chgData name="Abraham Camilo Montes" userId="c19b4392de3998a8" providerId="LiveId" clId="{5467F6A8-2076-408D-A29E-E23B62A7A358}" dt="2023-04-11T23:26:18.157" v="57" actId="1076"/>
        <pc:sldMkLst>
          <pc:docMk/>
          <pc:sldMk cId="1424450120" sldId="270"/>
        </pc:sldMkLst>
        <pc:spChg chg="mod">
          <ac:chgData name="Abraham Camilo Montes" userId="c19b4392de3998a8" providerId="LiveId" clId="{5467F6A8-2076-408D-A29E-E23B62A7A358}" dt="2023-04-11T23:26:18.157" v="57" actId="1076"/>
          <ac:spMkLst>
            <pc:docMk/>
            <pc:sldMk cId="1424450120" sldId="270"/>
            <ac:spMk id="8" creationId="{44FA0962-33E5-2A2E-3916-6B794E2E71E7}"/>
          </ac:spMkLst>
        </pc:spChg>
      </pc:sldChg>
      <pc:sldChg chg="addSp modSp add mod">
        <pc:chgData name="Abraham Camilo Montes" userId="c19b4392de3998a8" providerId="LiveId" clId="{5467F6A8-2076-408D-A29E-E23B62A7A358}" dt="2023-04-12T01:31:38.764" v="501" actId="20577"/>
        <pc:sldMkLst>
          <pc:docMk/>
          <pc:sldMk cId="1000242709" sldId="273"/>
        </pc:sldMkLst>
        <pc:spChg chg="add mod">
          <ac:chgData name="Abraham Camilo Montes" userId="c19b4392de3998a8" providerId="LiveId" clId="{5467F6A8-2076-408D-A29E-E23B62A7A358}" dt="2023-04-12T01:21:23.787" v="410" actId="571"/>
          <ac:spMkLst>
            <pc:docMk/>
            <pc:sldMk cId="1000242709" sldId="273"/>
            <ac:spMk id="2" creationId="{98F6A852-998B-6578-F225-15A6FADC4AF7}"/>
          </ac:spMkLst>
        </pc:spChg>
        <pc:spChg chg="mod">
          <ac:chgData name="Abraham Camilo Montes" userId="c19b4392de3998a8" providerId="LiveId" clId="{5467F6A8-2076-408D-A29E-E23B62A7A358}" dt="2023-04-12T01:31:38.764" v="501" actId="20577"/>
          <ac:spMkLst>
            <pc:docMk/>
            <pc:sldMk cId="1000242709" sldId="273"/>
            <ac:spMk id="9" creationId="{C3CAC856-1BBB-45BD-8E9F-47D8B49C9EFA}"/>
          </ac:spMkLst>
        </pc:spChg>
      </pc:sldChg>
      <pc:sldChg chg="addSp delSp modSp add mod">
        <pc:chgData name="Abraham Camilo Montes" userId="c19b4392de3998a8" providerId="LiveId" clId="{5467F6A8-2076-408D-A29E-E23B62A7A358}" dt="2023-04-12T01:23:09.738" v="435" actId="21"/>
        <pc:sldMkLst>
          <pc:docMk/>
          <pc:sldMk cId="1936505643" sldId="274"/>
        </pc:sldMkLst>
        <pc:spChg chg="mod">
          <ac:chgData name="Abraham Camilo Montes" userId="c19b4392de3998a8" providerId="LiveId" clId="{5467F6A8-2076-408D-A29E-E23B62A7A358}" dt="2023-04-12T01:22:59.590" v="434" actId="20577"/>
          <ac:spMkLst>
            <pc:docMk/>
            <pc:sldMk cId="1936505643" sldId="274"/>
            <ac:spMk id="9" creationId="{C3CAC856-1BBB-45BD-8E9F-47D8B49C9EFA}"/>
          </ac:spMkLst>
        </pc:spChg>
        <pc:picChg chg="add del mod">
          <ac:chgData name="Abraham Camilo Montes" userId="c19b4392de3998a8" providerId="LiveId" clId="{5467F6A8-2076-408D-A29E-E23B62A7A358}" dt="2023-04-12T01:23:09.738" v="435" actId="21"/>
          <ac:picMkLst>
            <pc:docMk/>
            <pc:sldMk cId="1936505643" sldId="274"/>
            <ac:picMk id="2" creationId="{897ECA9E-F14B-A4B5-A55D-067F75132ECB}"/>
          </ac:picMkLst>
        </pc:picChg>
      </pc:sldChg>
      <pc:sldChg chg="addSp modSp add mod">
        <pc:chgData name="Abraham Camilo Montes" userId="c19b4392de3998a8" providerId="LiveId" clId="{5467F6A8-2076-408D-A29E-E23B62A7A358}" dt="2023-04-12T01:23:20.558" v="438" actId="1076"/>
        <pc:sldMkLst>
          <pc:docMk/>
          <pc:sldMk cId="4219104568" sldId="275"/>
        </pc:sldMkLst>
        <pc:picChg chg="add mod">
          <ac:chgData name="Abraham Camilo Montes" userId="c19b4392de3998a8" providerId="LiveId" clId="{5467F6A8-2076-408D-A29E-E23B62A7A358}" dt="2023-04-12T01:23:20.558" v="438" actId="1076"/>
          <ac:picMkLst>
            <pc:docMk/>
            <pc:sldMk cId="4219104568" sldId="275"/>
            <ac:picMk id="2" creationId="{8FA85DCD-156C-1AF5-AED0-0EE38B6B632F}"/>
          </ac:picMkLst>
        </pc:picChg>
      </pc:sldChg>
      <pc:sldChg chg="addSp modSp add mod">
        <pc:chgData name="Abraham Camilo Montes" userId="c19b4392de3998a8" providerId="LiveId" clId="{5467F6A8-2076-408D-A29E-E23B62A7A358}" dt="2023-04-12T02:31:17.634" v="1880" actId="20577"/>
        <pc:sldMkLst>
          <pc:docMk/>
          <pc:sldMk cId="3047769473" sldId="276"/>
        </pc:sldMkLst>
        <pc:spChg chg="add mod">
          <ac:chgData name="Abraham Camilo Montes" userId="c19b4392de3998a8" providerId="LiveId" clId="{5467F6A8-2076-408D-A29E-E23B62A7A358}" dt="2023-04-12T02:28:49.802" v="1716" actId="20577"/>
          <ac:spMkLst>
            <pc:docMk/>
            <pc:sldMk cId="3047769473" sldId="276"/>
            <ac:spMk id="4" creationId="{62039249-98A7-AB53-72B6-ACF86A62C400}"/>
          </ac:spMkLst>
        </pc:spChg>
        <pc:spChg chg="add mod">
          <ac:chgData name="Abraham Camilo Montes" userId="c19b4392de3998a8" providerId="LiveId" clId="{5467F6A8-2076-408D-A29E-E23B62A7A358}" dt="2023-04-12T02:31:17.634" v="1880" actId="20577"/>
          <ac:spMkLst>
            <pc:docMk/>
            <pc:sldMk cId="3047769473" sldId="276"/>
            <ac:spMk id="5" creationId="{879B07CB-8889-7D05-849D-AE863E6C7E90}"/>
          </ac:spMkLst>
        </pc:spChg>
        <pc:picChg chg="add mod">
          <ac:chgData name="Abraham Camilo Montes" userId="c19b4392de3998a8" providerId="LiveId" clId="{5467F6A8-2076-408D-A29E-E23B62A7A358}" dt="2023-04-12T02:28:28.825" v="1708" actId="1076"/>
          <ac:picMkLst>
            <pc:docMk/>
            <pc:sldMk cId="3047769473" sldId="276"/>
            <ac:picMk id="3" creationId="{E8782242-7687-C3E6-D30D-85BB775180C5}"/>
          </ac:picMkLst>
        </pc:picChg>
      </pc:sldChg>
      <pc:sldChg chg="delSp modSp add mod">
        <pc:chgData name="Abraham Camilo Montes" userId="c19b4392de3998a8" providerId="LiveId" clId="{5467F6A8-2076-408D-A29E-E23B62A7A358}" dt="2023-04-12T01:41:01.301" v="547" actId="478"/>
        <pc:sldMkLst>
          <pc:docMk/>
          <pc:sldMk cId="172996994" sldId="277"/>
        </pc:sldMkLst>
        <pc:spChg chg="mod">
          <ac:chgData name="Abraham Camilo Montes" userId="c19b4392de3998a8" providerId="LiveId" clId="{5467F6A8-2076-408D-A29E-E23B62A7A358}" dt="2023-04-12T01:40:59.724" v="546" actId="20577"/>
          <ac:spMkLst>
            <pc:docMk/>
            <pc:sldMk cId="172996994" sldId="277"/>
            <ac:spMk id="9" creationId="{C3CAC856-1BBB-45BD-8E9F-47D8B49C9EFA}"/>
          </ac:spMkLst>
        </pc:spChg>
        <pc:picChg chg="del">
          <ac:chgData name="Abraham Camilo Montes" userId="c19b4392de3998a8" providerId="LiveId" clId="{5467F6A8-2076-408D-A29E-E23B62A7A358}" dt="2023-04-12T01:41:01.301" v="547" actId="478"/>
          <ac:picMkLst>
            <pc:docMk/>
            <pc:sldMk cId="172996994" sldId="277"/>
            <ac:picMk id="2" creationId="{8FA85DCD-156C-1AF5-AED0-0EE38B6B632F}"/>
          </ac:picMkLst>
        </pc:picChg>
      </pc:sldChg>
      <pc:sldChg chg="addSp delSp modSp add mod modAnim">
        <pc:chgData name="Abraham Camilo Montes" userId="c19b4392de3998a8" providerId="LiveId" clId="{5467F6A8-2076-408D-A29E-E23B62A7A358}" dt="2023-04-12T02:15:03.348" v="1495" actId="1076"/>
        <pc:sldMkLst>
          <pc:docMk/>
          <pc:sldMk cId="3910445215" sldId="278"/>
        </pc:sldMkLst>
        <pc:spChg chg="add del mod">
          <ac:chgData name="Abraham Camilo Montes" userId="c19b4392de3998a8" providerId="LiveId" clId="{5467F6A8-2076-408D-A29E-E23B62A7A358}" dt="2023-04-12T01:42:17.738" v="592" actId="478"/>
          <ac:spMkLst>
            <pc:docMk/>
            <pc:sldMk cId="3910445215" sldId="278"/>
            <ac:spMk id="2" creationId="{4761FB38-0BEA-DE7C-8873-11C456BCF00E}"/>
          </ac:spMkLst>
        </pc:spChg>
        <pc:spChg chg="add mod">
          <ac:chgData name="Abraham Camilo Montes" userId="c19b4392de3998a8" providerId="LiveId" clId="{5467F6A8-2076-408D-A29E-E23B62A7A358}" dt="2023-04-12T01:45:53.397" v="644" actId="1076"/>
          <ac:spMkLst>
            <pc:docMk/>
            <pc:sldMk cId="3910445215" sldId="278"/>
            <ac:spMk id="5" creationId="{5CC30C39-DE01-442A-442D-DD6CC6B5FA96}"/>
          </ac:spMkLst>
        </pc:spChg>
        <pc:spChg chg="add mod">
          <ac:chgData name="Abraham Camilo Montes" userId="c19b4392de3998a8" providerId="LiveId" clId="{5467F6A8-2076-408D-A29E-E23B62A7A358}" dt="2023-04-12T01:46:14.252" v="650" actId="1076"/>
          <ac:spMkLst>
            <pc:docMk/>
            <pc:sldMk cId="3910445215" sldId="278"/>
            <ac:spMk id="6" creationId="{926B7FBA-0EB5-8506-FF74-8F56CB718C6C}"/>
          </ac:spMkLst>
        </pc:spChg>
        <pc:spChg chg="add mod">
          <ac:chgData name="Abraham Camilo Montes" userId="c19b4392de3998a8" providerId="LiveId" clId="{5467F6A8-2076-408D-A29E-E23B62A7A358}" dt="2023-04-12T01:48:56.503" v="778" actId="207"/>
          <ac:spMkLst>
            <pc:docMk/>
            <pc:sldMk cId="3910445215" sldId="278"/>
            <ac:spMk id="7" creationId="{27D57965-0C9D-78D5-6892-9DF8146B13ED}"/>
          </ac:spMkLst>
        </pc:spChg>
        <pc:spChg chg="add del mod">
          <ac:chgData name="Abraham Camilo Montes" userId="c19b4392de3998a8" providerId="LiveId" clId="{5467F6A8-2076-408D-A29E-E23B62A7A358}" dt="2023-04-12T01:48:47.980" v="777" actId="478"/>
          <ac:spMkLst>
            <pc:docMk/>
            <pc:sldMk cId="3910445215" sldId="278"/>
            <ac:spMk id="8" creationId="{DB039F1B-5D13-4BD0-9785-C054A8B39C7A}"/>
          </ac:spMkLst>
        </pc:spChg>
        <pc:spChg chg="mod">
          <ac:chgData name="Abraham Camilo Montes" userId="c19b4392de3998a8" providerId="LiveId" clId="{5467F6A8-2076-408D-A29E-E23B62A7A358}" dt="2023-04-12T01:41:27.756" v="582" actId="20577"/>
          <ac:spMkLst>
            <pc:docMk/>
            <pc:sldMk cId="3910445215" sldId="278"/>
            <ac:spMk id="9" creationId="{C3CAC856-1BBB-45BD-8E9F-47D8B49C9EFA}"/>
          </ac:spMkLst>
        </pc:spChg>
        <pc:spChg chg="add mod">
          <ac:chgData name="Abraham Camilo Montes" userId="c19b4392de3998a8" providerId="LiveId" clId="{5467F6A8-2076-408D-A29E-E23B62A7A358}" dt="2023-04-12T02:15:03.348" v="1495" actId="1076"/>
          <ac:spMkLst>
            <pc:docMk/>
            <pc:sldMk cId="3910445215" sldId="278"/>
            <ac:spMk id="10" creationId="{97161660-AB77-C36E-DD49-F3EB787C8087}"/>
          </ac:spMkLst>
        </pc:spChg>
        <pc:picChg chg="add mod modCrop">
          <ac:chgData name="Abraham Camilo Montes" userId="c19b4392de3998a8" providerId="LiveId" clId="{5467F6A8-2076-408D-A29E-E23B62A7A358}" dt="2023-04-12T01:45:53.397" v="644" actId="1076"/>
          <ac:picMkLst>
            <pc:docMk/>
            <pc:sldMk cId="3910445215" sldId="278"/>
            <ac:picMk id="4" creationId="{CD004D5B-89EB-8FAC-EE25-9DE3FB2B8D92}"/>
          </ac:picMkLst>
        </pc:picChg>
      </pc:sldChg>
      <pc:sldChg chg="modSp add mod">
        <pc:chgData name="Abraham Camilo Montes" userId="c19b4392de3998a8" providerId="LiveId" clId="{5467F6A8-2076-408D-A29E-E23B62A7A358}" dt="2023-04-12T01:41:40.012" v="590" actId="20577"/>
        <pc:sldMkLst>
          <pc:docMk/>
          <pc:sldMk cId="3455034631" sldId="279"/>
        </pc:sldMkLst>
        <pc:spChg chg="mod">
          <ac:chgData name="Abraham Camilo Montes" userId="c19b4392de3998a8" providerId="LiveId" clId="{5467F6A8-2076-408D-A29E-E23B62A7A358}" dt="2023-04-12T01:41:40.012" v="590" actId="20577"/>
          <ac:spMkLst>
            <pc:docMk/>
            <pc:sldMk cId="3455034631" sldId="279"/>
            <ac:spMk id="9" creationId="{C3CAC856-1BBB-45BD-8E9F-47D8B49C9EFA}"/>
          </ac:spMkLst>
        </pc:spChg>
      </pc:sldChg>
      <pc:sldChg chg="addSp delSp modSp add mod delAnim">
        <pc:chgData name="Abraham Camilo Montes" userId="c19b4392de3998a8" providerId="LiveId" clId="{5467F6A8-2076-408D-A29E-E23B62A7A358}" dt="2023-04-12T02:02:39.236" v="1186" actId="20577"/>
        <pc:sldMkLst>
          <pc:docMk/>
          <pc:sldMk cId="3675831363" sldId="280"/>
        </pc:sldMkLst>
        <pc:spChg chg="add mod">
          <ac:chgData name="Abraham Camilo Montes" userId="c19b4392de3998a8" providerId="LiveId" clId="{5467F6A8-2076-408D-A29E-E23B62A7A358}" dt="2023-04-12T01:47:17.644" v="745" actId="1076"/>
          <ac:spMkLst>
            <pc:docMk/>
            <pc:sldMk cId="3675831363" sldId="280"/>
            <ac:spMk id="2" creationId="{66781E47-5F38-2C89-42D1-5A382B813CC5}"/>
          </ac:spMkLst>
        </pc:spChg>
        <pc:spChg chg="add del mod">
          <ac:chgData name="Abraham Camilo Montes" userId="c19b4392de3998a8" providerId="LiveId" clId="{5467F6A8-2076-408D-A29E-E23B62A7A358}" dt="2023-04-12T01:48:26.542" v="774" actId="478"/>
          <ac:spMkLst>
            <pc:docMk/>
            <pc:sldMk cId="3675831363" sldId="280"/>
            <ac:spMk id="3" creationId="{301A26CC-6CE3-E9EC-0A37-AA091704D786}"/>
          </ac:spMkLst>
        </pc:spChg>
        <pc:spChg chg="del">
          <ac:chgData name="Abraham Camilo Montes" userId="c19b4392de3998a8" providerId="LiveId" clId="{5467F6A8-2076-408D-A29E-E23B62A7A358}" dt="2023-04-12T01:46:05.236" v="647" actId="478"/>
          <ac:spMkLst>
            <pc:docMk/>
            <pc:sldMk cId="3675831363" sldId="280"/>
            <ac:spMk id="5" creationId="{5CC30C39-DE01-442A-442D-DD6CC6B5FA96}"/>
          </ac:spMkLst>
        </pc:spChg>
        <pc:spChg chg="del">
          <ac:chgData name="Abraham Camilo Montes" userId="c19b4392de3998a8" providerId="LiveId" clId="{5467F6A8-2076-408D-A29E-E23B62A7A358}" dt="2023-04-12T01:46:07.556" v="648" actId="478"/>
          <ac:spMkLst>
            <pc:docMk/>
            <pc:sldMk cId="3675831363" sldId="280"/>
            <ac:spMk id="6" creationId="{926B7FBA-0EB5-8506-FF74-8F56CB718C6C}"/>
          </ac:spMkLst>
        </pc:spChg>
        <pc:spChg chg="del">
          <ac:chgData name="Abraham Camilo Montes" userId="c19b4392de3998a8" providerId="LiveId" clId="{5467F6A8-2076-408D-A29E-E23B62A7A358}" dt="2023-04-12T01:46:09.546" v="649" actId="478"/>
          <ac:spMkLst>
            <pc:docMk/>
            <pc:sldMk cId="3675831363" sldId="280"/>
            <ac:spMk id="7" creationId="{27D57965-0C9D-78D5-6892-9DF8146B13ED}"/>
          </ac:spMkLst>
        </pc:spChg>
        <pc:spChg chg="add mod">
          <ac:chgData name="Abraham Camilo Montes" userId="c19b4392de3998a8" providerId="LiveId" clId="{5467F6A8-2076-408D-A29E-E23B62A7A358}" dt="2023-04-12T01:54:24.103" v="1109" actId="1076"/>
          <ac:spMkLst>
            <pc:docMk/>
            <pc:sldMk cId="3675831363" sldId="280"/>
            <ac:spMk id="8" creationId="{2F733BDD-59CC-242A-2B85-35F6AADD4E9B}"/>
          </ac:spMkLst>
        </pc:spChg>
        <pc:spChg chg="add mod">
          <ac:chgData name="Abraham Camilo Montes" userId="c19b4392de3998a8" providerId="LiveId" clId="{5467F6A8-2076-408D-A29E-E23B62A7A358}" dt="2023-04-12T01:54:39.750" v="1115" actId="1076"/>
          <ac:spMkLst>
            <pc:docMk/>
            <pc:sldMk cId="3675831363" sldId="280"/>
            <ac:spMk id="10" creationId="{3BE4E613-0616-A2C3-2879-959FEC2CA37D}"/>
          </ac:spMkLst>
        </pc:spChg>
        <pc:spChg chg="add mod">
          <ac:chgData name="Abraham Camilo Montes" userId="c19b4392de3998a8" providerId="LiveId" clId="{5467F6A8-2076-408D-A29E-E23B62A7A358}" dt="2023-04-12T01:54:33.245" v="1112" actId="1076"/>
          <ac:spMkLst>
            <pc:docMk/>
            <pc:sldMk cId="3675831363" sldId="280"/>
            <ac:spMk id="11" creationId="{8AEE9531-3EA5-95F6-DB62-1C6B9F0CCDC7}"/>
          </ac:spMkLst>
        </pc:spChg>
        <pc:spChg chg="add mod">
          <ac:chgData name="Abraham Camilo Montes" userId="c19b4392de3998a8" providerId="LiveId" clId="{5467F6A8-2076-408D-A29E-E23B62A7A358}" dt="2023-04-12T01:54:53.660" v="1141" actId="1076"/>
          <ac:spMkLst>
            <pc:docMk/>
            <pc:sldMk cId="3675831363" sldId="280"/>
            <ac:spMk id="12" creationId="{228FDDD3-E39C-5A23-AD3A-AE9FF6DF92E2}"/>
          </ac:spMkLst>
        </pc:spChg>
        <pc:spChg chg="add mod">
          <ac:chgData name="Abraham Camilo Montes" userId="c19b4392de3998a8" providerId="LiveId" clId="{5467F6A8-2076-408D-A29E-E23B62A7A358}" dt="2023-04-12T02:02:39.236" v="1186" actId="20577"/>
          <ac:spMkLst>
            <pc:docMk/>
            <pc:sldMk cId="3675831363" sldId="280"/>
            <ac:spMk id="15" creationId="{6A35032D-C6CD-571B-0184-4FE5AB73B490}"/>
          </ac:spMkLst>
        </pc:spChg>
        <pc:spChg chg="add mod">
          <ac:chgData name="Abraham Camilo Montes" userId="c19b4392de3998a8" providerId="LiveId" clId="{5467F6A8-2076-408D-A29E-E23B62A7A358}" dt="2023-04-12T02:02:37.380" v="1185" actId="20577"/>
          <ac:spMkLst>
            <pc:docMk/>
            <pc:sldMk cId="3675831363" sldId="280"/>
            <ac:spMk id="18" creationId="{3251A82C-8FD2-496C-4AD0-E0D84FE280FD}"/>
          </ac:spMkLst>
        </pc:spChg>
        <pc:picChg chg="del">
          <ac:chgData name="Abraham Camilo Montes" userId="c19b4392de3998a8" providerId="LiveId" clId="{5467F6A8-2076-408D-A29E-E23B62A7A358}" dt="2023-04-12T01:46:03.579" v="646" actId="478"/>
          <ac:picMkLst>
            <pc:docMk/>
            <pc:sldMk cId="3675831363" sldId="280"/>
            <ac:picMk id="4" creationId="{CD004D5B-89EB-8FAC-EE25-9DE3FB2B8D92}"/>
          </ac:picMkLst>
        </pc:picChg>
        <pc:picChg chg="add mod">
          <ac:chgData name="Abraham Camilo Montes" userId="c19b4392de3998a8" providerId="LiveId" clId="{5467F6A8-2076-408D-A29E-E23B62A7A358}" dt="2023-04-12T01:56:14.308" v="1144" actId="14100"/>
          <ac:picMkLst>
            <pc:docMk/>
            <pc:sldMk cId="3675831363" sldId="280"/>
            <ac:picMk id="14" creationId="{CE73EE3C-6288-13C6-B41C-087A2A7EE791}"/>
          </ac:picMkLst>
        </pc:picChg>
        <pc:picChg chg="add mod">
          <ac:chgData name="Abraham Camilo Montes" userId="c19b4392de3998a8" providerId="LiveId" clId="{5467F6A8-2076-408D-A29E-E23B62A7A358}" dt="2023-04-12T02:02:21.659" v="1170" actId="14100"/>
          <ac:picMkLst>
            <pc:docMk/>
            <pc:sldMk cId="3675831363" sldId="280"/>
            <ac:picMk id="17" creationId="{B2D8F096-43B2-DBD9-DC96-AB123C8C8446}"/>
          </ac:picMkLst>
        </pc:picChg>
      </pc:sldChg>
      <pc:sldChg chg="addSp delSp modSp add mod modAnim">
        <pc:chgData name="Abraham Camilo Montes" userId="c19b4392de3998a8" providerId="LiveId" clId="{5467F6A8-2076-408D-A29E-E23B62A7A358}" dt="2023-04-12T02:26:15.267" v="1703" actId="1076"/>
        <pc:sldMkLst>
          <pc:docMk/>
          <pc:sldMk cId="1089462434" sldId="281"/>
        </pc:sldMkLst>
        <pc:spChg chg="mod">
          <ac:chgData name="Abraham Camilo Montes" userId="c19b4392de3998a8" providerId="LiveId" clId="{5467F6A8-2076-408D-A29E-E23B62A7A358}" dt="2023-04-12T02:26:15.267" v="1703" actId="1076"/>
          <ac:spMkLst>
            <pc:docMk/>
            <pc:sldMk cId="1089462434" sldId="281"/>
            <ac:spMk id="2" creationId="{66781E47-5F38-2C89-42D1-5A382B813CC5}"/>
          </ac:spMkLst>
        </pc:spChg>
        <pc:spChg chg="add mod">
          <ac:chgData name="Abraham Camilo Montes" userId="c19b4392de3998a8" providerId="LiveId" clId="{5467F6A8-2076-408D-A29E-E23B62A7A358}" dt="2023-04-12T02:26:01.891" v="1667" actId="1076"/>
          <ac:spMkLst>
            <pc:docMk/>
            <pc:sldMk cId="1089462434" sldId="281"/>
            <ac:spMk id="3" creationId="{8A6A14C3-C841-8B0F-4157-8D55473DBF09}"/>
          </ac:spMkLst>
        </pc:spChg>
        <pc:spChg chg="add mod">
          <ac:chgData name="Abraham Camilo Montes" userId="c19b4392de3998a8" providerId="LiveId" clId="{5467F6A8-2076-408D-A29E-E23B62A7A358}" dt="2023-04-12T02:26:01.891" v="1667" actId="1076"/>
          <ac:spMkLst>
            <pc:docMk/>
            <pc:sldMk cId="1089462434" sldId="281"/>
            <ac:spMk id="6" creationId="{1E274A49-F6B8-4183-6014-3560482307FF}"/>
          </ac:spMkLst>
        </pc:spChg>
        <pc:spChg chg="add mod">
          <ac:chgData name="Abraham Camilo Montes" userId="c19b4392de3998a8" providerId="LiveId" clId="{5467F6A8-2076-408D-A29E-E23B62A7A358}" dt="2023-04-12T02:26:01.891" v="1667" actId="1076"/>
          <ac:spMkLst>
            <pc:docMk/>
            <pc:sldMk cId="1089462434" sldId="281"/>
            <ac:spMk id="7" creationId="{3B9A707B-D0AD-E1AB-FE81-ADC41980552B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8" creationId="{2F733BDD-59CC-242A-2B85-35F6AADD4E9B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0" creationId="{3BE4E613-0616-A2C3-2879-959FEC2CA37D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1" creationId="{8AEE9531-3EA5-95F6-DB62-1C6B9F0CCDC7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2" creationId="{228FDDD3-E39C-5A23-AD3A-AE9FF6DF92E2}"/>
          </ac:spMkLst>
        </pc:spChg>
        <pc:spChg chg="add del mod">
          <ac:chgData name="Abraham Camilo Montes" userId="c19b4392de3998a8" providerId="LiveId" clId="{5467F6A8-2076-408D-A29E-E23B62A7A358}" dt="2023-04-12T02:25:58.691" v="1666" actId="478"/>
          <ac:spMkLst>
            <pc:docMk/>
            <pc:sldMk cId="1089462434" sldId="281"/>
            <ac:spMk id="13" creationId="{6356F00B-601D-C575-3441-E4C2BA2B739E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5" creationId="{6A35032D-C6CD-571B-0184-4FE5AB73B490}"/>
          </ac:spMkLst>
        </pc:spChg>
        <pc:picChg chg="add mod">
          <ac:chgData name="Abraham Camilo Montes" userId="c19b4392de3998a8" providerId="LiveId" clId="{5467F6A8-2076-408D-A29E-E23B62A7A358}" dt="2023-04-12T02:26:01.891" v="1667" actId="1076"/>
          <ac:picMkLst>
            <pc:docMk/>
            <pc:sldMk cId="1089462434" sldId="281"/>
            <ac:picMk id="5" creationId="{8EC69857-EBD6-02AA-A25C-76081C767A01}"/>
          </ac:picMkLst>
        </pc:picChg>
        <pc:picChg chg="del">
          <ac:chgData name="Abraham Camilo Montes" userId="c19b4392de3998a8" providerId="LiveId" clId="{5467F6A8-2076-408D-A29E-E23B62A7A358}" dt="2023-04-12T01:59:06.613" v="1166" actId="478"/>
          <ac:picMkLst>
            <pc:docMk/>
            <pc:sldMk cId="1089462434" sldId="281"/>
            <ac:picMk id="14" creationId="{CE73EE3C-6288-13C6-B41C-087A2A7EE791}"/>
          </ac:picMkLst>
        </pc:picChg>
      </pc:sldChg>
    </pc:docChg>
  </pc:docChgLst>
  <pc:docChgLst>
    <pc:chgData name="Abraham Camilo Montes" userId="c19b4392de3998a8" providerId="LiveId" clId="{434F5512-CC2E-4E83-B2FD-1C997CAF8CE3}"/>
    <pc:docChg chg="undo redo custSel addSld delSld modSld sldOrd">
      <pc:chgData name="Abraham Camilo Montes" userId="c19b4392de3998a8" providerId="LiveId" clId="{434F5512-CC2E-4E83-B2FD-1C997CAF8CE3}" dt="2023-04-12T05:11:23.386" v="2431" actId="20577"/>
      <pc:docMkLst>
        <pc:docMk/>
      </pc:docMkLst>
      <pc:sldChg chg="modSp mod modAnim">
        <pc:chgData name="Abraham Camilo Montes" userId="c19b4392de3998a8" providerId="LiveId" clId="{434F5512-CC2E-4E83-B2FD-1C997CAF8CE3}" dt="2023-04-12T05:11:23.386" v="2431" actId="20577"/>
        <pc:sldMkLst>
          <pc:docMk/>
          <pc:sldMk cId="2706057530" sldId="264"/>
        </pc:sldMkLst>
        <pc:spChg chg="mod">
          <ac:chgData name="Abraham Camilo Montes" userId="c19b4392de3998a8" providerId="LiveId" clId="{434F5512-CC2E-4E83-B2FD-1C997CAF8CE3}" dt="2023-04-12T05:11:23.386" v="2431" actId="20577"/>
          <ac:spMkLst>
            <pc:docMk/>
            <pc:sldMk cId="2706057530" sldId="264"/>
            <ac:spMk id="9" creationId="{C3CAC856-1BBB-45BD-8E9F-47D8B49C9EFA}"/>
          </ac:spMkLst>
        </pc:spChg>
      </pc:sldChg>
      <pc:sldChg chg="addSp delSp modSp mod ord">
        <pc:chgData name="Abraham Camilo Montes" userId="c19b4392de3998a8" providerId="LiveId" clId="{434F5512-CC2E-4E83-B2FD-1C997CAF8CE3}" dt="2023-04-12T03:29:33.848" v="260" actId="1076"/>
        <pc:sldMkLst>
          <pc:docMk/>
          <pc:sldMk cId="3784687081" sldId="265"/>
        </pc:sldMkLst>
        <pc:spChg chg="del">
          <ac:chgData name="Abraham Camilo Montes" userId="c19b4392de3998a8" providerId="LiveId" clId="{434F5512-CC2E-4E83-B2FD-1C997CAF8CE3}" dt="2023-04-12T03:25:39.015" v="94" actId="478"/>
          <ac:spMkLst>
            <pc:docMk/>
            <pc:sldMk cId="3784687081" sldId="265"/>
            <ac:spMk id="2" creationId="{FB0E998B-1B96-6149-3CB9-B8901E6A1E36}"/>
          </ac:spMkLst>
        </pc:spChg>
        <pc:spChg chg="mod">
          <ac:chgData name="Abraham Camilo Montes" userId="c19b4392de3998a8" providerId="LiveId" clId="{434F5512-CC2E-4E83-B2FD-1C997CAF8CE3}" dt="2023-04-12T03:29:33.848" v="260" actId="1076"/>
          <ac:spMkLst>
            <pc:docMk/>
            <pc:sldMk cId="3784687081" sldId="265"/>
            <ac:spMk id="4" creationId="{BE4CCA88-5DAE-1165-CBBB-E1CB2E6C780E}"/>
          </ac:spMkLst>
        </pc:spChg>
        <pc:spChg chg="add del mod">
          <ac:chgData name="Abraham Camilo Montes" userId="c19b4392de3998a8" providerId="LiveId" clId="{434F5512-CC2E-4E83-B2FD-1C997CAF8CE3}" dt="2023-04-12T03:29:30.943" v="259" actId="478"/>
          <ac:spMkLst>
            <pc:docMk/>
            <pc:sldMk cId="3784687081" sldId="265"/>
            <ac:spMk id="5" creationId="{FFC98A5A-D421-15C9-2E5A-2F421022E8D7}"/>
          </ac:spMkLst>
        </pc:spChg>
      </pc:sldChg>
      <pc:sldChg chg="addSp delSp modSp mod ord modAnim">
        <pc:chgData name="Abraham Camilo Montes" userId="c19b4392de3998a8" providerId="LiveId" clId="{434F5512-CC2E-4E83-B2FD-1C997CAF8CE3}" dt="2023-04-12T03:56:14.008" v="1077"/>
        <pc:sldMkLst>
          <pc:docMk/>
          <pc:sldMk cId="2036120476" sldId="267"/>
        </pc:sldMkLst>
        <pc:spChg chg="add del mod">
          <ac:chgData name="Abraham Camilo Montes" userId="c19b4392de3998a8" providerId="LiveId" clId="{434F5512-CC2E-4E83-B2FD-1C997CAF8CE3}" dt="2023-04-12T03:26:41.128" v="104" actId="478"/>
          <ac:spMkLst>
            <pc:docMk/>
            <pc:sldMk cId="2036120476" sldId="267"/>
            <ac:spMk id="2" creationId="{0B1E235C-C502-6F57-6D3C-DC7045AB7A4B}"/>
          </ac:spMkLst>
        </pc:spChg>
        <pc:spChg chg="add mod">
          <ac:chgData name="Abraham Camilo Montes" userId="c19b4392de3998a8" providerId="LiveId" clId="{434F5512-CC2E-4E83-B2FD-1C997CAF8CE3}" dt="2023-04-12T03:41:16.590" v="708" actId="20577"/>
          <ac:spMkLst>
            <pc:docMk/>
            <pc:sldMk cId="2036120476" sldId="267"/>
            <ac:spMk id="3" creationId="{5AED9F1B-4E37-4A51-EAB0-1B62622F3DA2}"/>
          </ac:spMkLst>
        </pc:spChg>
        <pc:spChg chg="add mod">
          <ac:chgData name="Abraham Camilo Montes" userId="c19b4392de3998a8" providerId="LiveId" clId="{434F5512-CC2E-4E83-B2FD-1C997CAF8CE3}" dt="2023-04-12T03:55:52.326" v="1076" actId="1076"/>
          <ac:spMkLst>
            <pc:docMk/>
            <pc:sldMk cId="2036120476" sldId="267"/>
            <ac:spMk id="6" creationId="{395AE09A-3FE7-10F9-A0D1-A3792D14CD27}"/>
          </ac:spMkLst>
        </pc:spChg>
        <pc:spChg chg="add del mod">
          <ac:chgData name="Abraham Camilo Montes" userId="c19b4392de3998a8" providerId="LiveId" clId="{434F5512-CC2E-4E83-B2FD-1C997CAF8CE3}" dt="2023-04-12T03:55:46.510" v="1075" actId="1076"/>
          <ac:spMkLst>
            <pc:docMk/>
            <pc:sldMk cId="2036120476" sldId="267"/>
            <ac:spMk id="9" creationId="{C3CAC856-1BBB-45BD-8E9F-47D8B49C9EFA}"/>
          </ac:spMkLst>
        </pc:spChg>
        <pc:picChg chg="add mod">
          <ac:chgData name="Abraham Camilo Montes" userId="c19b4392de3998a8" providerId="LiveId" clId="{434F5512-CC2E-4E83-B2FD-1C997CAF8CE3}" dt="2023-04-12T03:55:52.326" v="1076" actId="1076"/>
          <ac:picMkLst>
            <pc:docMk/>
            <pc:sldMk cId="2036120476" sldId="267"/>
            <ac:picMk id="5" creationId="{F9963755-ABC7-639D-539F-218373B6FF38}"/>
          </ac:picMkLst>
        </pc:picChg>
      </pc:sldChg>
      <pc:sldChg chg="del">
        <pc:chgData name="Abraham Camilo Montes" userId="c19b4392de3998a8" providerId="LiveId" clId="{434F5512-CC2E-4E83-B2FD-1C997CAF8CE3}" dt="2023-04-12T03:43:02.998" v="869" actId="47"/>
        <pc:sldMkLst>
          <pc:docMk/>
          <pc:sldMk cId="2099159860" sldId="268"/>
        </pc:sldMkLst>
      </pc:sldChg>
      <pc:sldChg chg="addSp modSp mod ord">
        <pc:chgData name="Abraham Camilo Montes" userId="c19b4392de3998a8" providerId="LiveId" clId="{434F5512-CC2E-4E83-B2FD-1C997CAF8CE3}" dt="2023-04-12T03:32:52.833" v="479" actId="20577"/>
        <pc:sldMkLst>
          <pc:docMk/>
          <pc:sldMk cId="810369926" sldId="269"/>
        </pc:sldMkLst>
        <pc:spChg chg="add mod">
          <ac:chgData name="Abraham Camilo Montes" userId="c19b4392de3998a8" providerId="LiveId" clId="{434F5512-CC2E-4E83-B2FD-1C997CAF8CE3}" dt="2023-04-12T03:31:57.503" v="452" actId="20577"/>
          <ac:spMkLst>
            <pc:docMk/>
            <pc:sldMk cId="810369926" sldId="269"/>
            <ac:spMk id="2" creationId="{9CEC4CB9-0F83-FDEC-8DE0-703228E4AF85}"/>
          </ac:spMkLst>
        </pc:spChg>
        <pc:spChg chg="add mod">
          <ac:chgData name="Abraham Camilo Montes" userId="c19b4392de3998a8" providerId="LiveId" clId="{434F5512-CC2E-4E83-B2FD-1C997CAF8CE3}" dt="2023-04-12T03:32:52.833" v="479" actId="20577"/>
          <ac:spMkLst>
            <pc:docMk/>
            <pc:sldMk cId="810369926" sldId="269"/>
            <ac:spMk id="4" creationId="{D535BAD0-5709-516F-816C-38B36D95054E}"/>
          </ac:spMkLst>
        </pc:spChg>
      </pc:sldChg>
      <pc:sldChg chg="addSp modSp mod ord">
        <pc:chgData name="Abraham Camilo Montes" userId="c19b4392de3998a8" providerId="LiveId" clId="{434F5512-CC2E-4E83-B2FD-1C997CAF8CE3}" dt="2023-04-12T03:27:27.279" v="110" actId="20577"/>
        <pc:sldMkLst>
          <pc:docMk/>
          <pc:sldMk cId="1424450120" sldId="270"/>
        </pc:sldMkLst>
        <pc:spChg chg="add mod">
          <ac:chgData name="Abraham Camilo Montes" userId="c19b4392de3998a8" providerId="LiveId" clId="{434F5512-CC2E-4E83-B2FD-1C997CAF8CE3}" dt="2023-04-12T03:25:31.074" v="92"/>
          <ac:spMkLst>
            <pc:docMk/>
            <pc:sldMk cId="1424450120" sldId="270"/>
            <ac:spMk id="2" creationId="{5E205D7B-A4E8-AFDF-2159-501C1E61DE94}"/>
          </ac:spMkLst>
        </pc:spChg>
        <pc:spChg chg="mod">
          <ac:chgData name="Abraham Camilo Montes" userId="c19b4392de3998a8" providerId="LiveId" clId="{434F5512-CC2E-4E83-B2FD-1C997CAF8CE3}" dt="2023-04-12T03:27:27.279" v="110" actId="20577"/>
          <ac:spMkLst>
            <pc:docMk/>
            <pc:sldMk cId="1424450120" sldId="270"/>
            <ac:spMk id="8" creationId="{44FA0962-33E5-2A2E-3916-6B794E2E71E7}"/>
          </ac:spMkLst>
        </pc:spChg>
      </pc:sldChg>
      <pc:sldChg chg="addSp delSp modSp mod ord">
        <pc:chgData name="Abraham Camilo Montes" userId="c19b4392de3998a8" providerId="LiveId" clId="{434F5512-CC2E-4E83-B2FD-1C997CAF8CE3}" dt="2023-04-12T03:30:40.528" v="337" actId="20577"/>
        <pc:sldMkLst>
          <pc:docMk/>
          <pc:sldMk cId="2317511103" sldId="271"/>
        </pc:sldMkLst>
        <pc:spChg chg="add mod">
          <ac:chgData name="Abraham Camilo Montes" userId="c19b4392de3998a8" providerId="LiveId" clId="{434F5512-CC2E-4E83-B2FD-1C997CAF8CE3}" dt="2023-04-12T03:30:40.528" v="337" actId="20577"/>
          <ac:spMkLst>
            <pc:docMk/>
            <pc:sldMk cId="2317511103" sldId="271"/>
            <ac:spMk id="2" creationId="{63D107DA-E863-C10F-4719-99DBCB106270}"/>
          </ac:spMkLst>
        </pc:spChg>
        <pc:spChg chg="del">
          <ac:chgData name="Abraham Camilo Montes" userId="c19b4392de3998a8" providerId="LiveId" clId="{434F5512-CC2E-4E83-B2FD-1C997CAF8CE3}" dt="2023-04-12T03:25:45.687" v="96" actId="478"/>
          <ac:spMkLst>
            <pc:docMk/>
            <pc:sldMk cId="2317511103" sldId="271"/>
            <ac:spMk id="4" creationId="{BE4CCA88-5DAE-1165-CBBB-E1CB2E6C780E}"/>
          </ac:spMkLst>
        </pc:spChg>
      </pc:sldChg>
      <pc:sldChg chg="addSp delSp modSp del mod ord">
        <pc:chgData name="Abraham Camilo Montes" userId="c19b4392de3998a8" providerId="LiveId" clId="{434F5512-CC2E-4E83-B2FD-1C997CAF8CE3}" dt="2023-04-12T03:32:41.384" v="464" actId="47"/>
        <pc:sldMkLst>
          <pc:docMk/>
          <pc:sldMk cId="2603885285" sldId="272"/>
        </pc:sldMkLst>
        <pc:spChg chg="del">
          <ac:chgData name="Abraham Camilo Montes" userId="c19b4392de3998a8" providerId="LiveId" clId="{434F5512-CC2E-4E83-B2FD-1C997CAF8CE3}" dt="2023-04-12T03:25:54.679" v="99" actId="478"/>
          <ac:spMkLst>
            <pc:docMk/>
            <pc:sldMk cId="2603885285" sldId="272"/>
            <ac:spMk id="2" creationId="{FB0E998B-1B96-6149-3CB9-B8901E6A1E36}"/>
          </ac:spMkLst>
        </pc:spChg>
        <pc:spChg chg="add mod">
          <ac:chgData name="Abraham Camilo Montes" userId="c19b4392de3998a8" providerId="LiveId" clId="{434F5512-CC2E-4E83-B2FD-1C997CAF8CE3}" dt="2023-04-12T03:25:54.898" v="100"/>
          <ac:spMkLst>
            <pc:docMk/>
            <pc:sldMk cId="2603885285" sldId="272"/>
            <ac:spMk id="5" creationId="{1EE8667B-958E-ACD9-8F20-1999B33BB3E3}"/>
          </ac:spMkLst>
        </pc:spChg>
      </pc:sldChg>
      <pc:sldChg chg="addSp modSp mod">
        <pc:chgData name="Abraham Camilo Montes" userId="c19b4392de3998a8" providerId="LiveId" clId="{434F5512-CC2E-4E83-B2FD-1C997CAF8CE3}" dt="2023-04-12T04:37:04.276" v="2328" actId="1076"/>
        <pc:sldMkLst>
          <pc:docMk/>
          <pc:sldMk cId="1000242709" sldId="273"/>
        </pc:sldMkLst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4" creationId="{9DBA6CC5-449A-8017-E809-02B73954E232}"/>
          </ac:spMkLst>
        </pc:spChg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5" creationId="{AB7BEA04-9165-E4C2-83C2-33987756B13A}"/>
          </ac:spMkLst>
        </pc:spChg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6" creationId="{C3C15377-EFDA-CC9F-BFF8-DBC3B1D3DF2C}"/>
          </ac:spMkLst>
        </pc:spChg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7" creationId="{8F413561-6BE4-9D72-0764-6168C84EC787}"/>
          </ac:spMkLst>
        </pc:spChg>
        <pc:picChg chg="add mod modCrop">
          <ac:chgData name="Abraham Camilo Montes" userId="c19b4392de3998a8" providerId="LiveId" clId="{434F5512-CC2E-4E83-B2FD-1C997CAF8CE3}" dt="2023-04-12T04:23:37.364" v="1897" actId="1076"/>
          <ac:picMkLst>
            <pc:docMk/>
            <pc:sldMk cId="1000242709" sldId="273"/>
            <ac:picMk id="3" creationId="{4774F7AD-E3C0-5304-AA21-2823E873FB6C}"/>
          </ac:picMkLst>
        </pc:picChg>
      </pc:sldChg>
      <pc:sldChg chg="modSp mod">
        <pc:chgData name="Abraham Camilo Montes" userId="c19b4392de3998a8" providerId="LiveId" clId="{434F5512-CC2E-4E83-B2FD-1C997CAF8CE3}" dt="2023-04-12T03:20:54.760" v="6" actId="1076"/>
        <pc:sldMkLst>
          <pc:docMk/>
          <pc:sldMk cId="3047769473" sldId="276"/>
        </pc:sldMkLst>
        <pc:spChg chg="mod">
          <ac:chgData name="Abraham Camilo Montes" userId="c19b4392de3998a8" providerId="LiveId" clId="{434F5512-CC2E-4E83-B2FD-1C997CAF8CE3}" dt="2023-04-12T03:20:54.760" v="6" actId="1076"/>
          <ac:spMkLst>
            <pc:docMk/>
            <pc:sldMk cId="3047769473" sldId="276"/>
            <ac:spMk id="4" creationId="{62039249-98A7-AB53-72B6-ACF86A62C400}"/>
          </ac:spMkLst>
        </pc:spChg>
        <pc:picChg chg="mod">
          <ac:chgData name="Abraham Camilo Montes" userId="c19b4392de3998a8" providerId="LiveId" clId="{434F5512-CC2E-4E83-B2FD-1C997CAF8CE3}" dt="2023-04-12T03:20:54.760" v="6" actId="1076"/>
          <ac:picMkLst>
            <pc:docMk/>
            <pc:sldMk cId="3047769473" sldId="276"/>
            <ac:picMk id="3" creationId="{E8782242-7687-C3E6-D30D-85BB775180C5}"/>
          </ac:picMkLst>
        </pc:picChg>
      </pc:sldChg>
      <pc:sldChg chg="addSp modSp del mod">
        <pc:chgData name="Abraham Camilo Montes" userId="c19b4392de3998a8" providerId="LiveId" clId="{434F5512-CC2E-4E83-B2FD-1C997CAF8CE3}" dt="2023-04-12T05:09:30.033" v="2421" actId="47"/>
        <pc:sldMkLst>
          <pc:docMk/>
          <pc:sldMk cId="172996994" sldId="277"/>
        </pc:sldMkLst>
        <pc:picChg chg="add mod ord modCrop">
          <ac:chgData name="Abraham Camilo Montes" userId="c19b4392de3998a8" providerId="LiveId" clId="{434F5512-CC2E-4E83-B2FD-1C997CAF8CE3}" dt="2023-04-12T04:49:30.067" v="2353" actId="1076"/>
          <ac:picMkLst>
            <pc:docMk/>
            <pc:sldMk cId="172996994" sldId="277"/>
            <ac:picMk id="3" creationId="{73487CC9-EF9D-07F7-BB43-7585D0B7719D}"/>
          </ac:picMkLst>
        </pc:picChg>
        <pc:picChg chg="add mod">
          <ac:chgData name="Abraham Camilo Montes" userId="c19b4392de3998a8" providerId="LiveId" clId="{434F5512-CC2E-4E83-B2FD-1C997CAF8CE3}" dt="2023-04-12T04:49:14.395" v="2346" actId="1076"/>
          <ac:picMkLst>
            <pc:docMk/>
            <pc:sldMk cId="172996994" sldId="277"/>
            <ac:picMk id="5" creationId="{9159CA54-BB9D-D45C-8C01-F3681231EE21}"/>
          </ac:picMkLst>
        </pc:picChg>
        <pc:picChg chg="add mod">
          <ac:chgData name="Abraham Camilo Montes" userId="c19b4392de3998a8" providerId="LiveId" clId="{434F5512-CC2E-4E83-B2FD-1C997CAF8CE3}" dt="2023-04-12T04:49:34.802" v="2356" actId="1076"/>
          <ac:picMkLst>
            <pc:docMk/>
            <pc:sldMk cId="172996994" sldId="277"/>
            <ac:picMk id="7" creationId="{E514DBEB-9F7D-B158-5BFD-6F6EDF97BDF6}"/>
          </ac:picMkLst>
        </pc:picChg>
      </pc:sldChg>
      <pc:sldChg chg="addSp delSp modSp mod addAnim delAnim modAnim">
        <pc:chgData name="Abraham Camilo Montes" userId="c19b4392de3998a8" providerId="LiveId" clId="{434F5512-CC2E-4E83-B2FD-1C997CAF8CE3}" dt="2023-04-12T05:11:05.103" v="2422" actId="12"/>
        <pc:sldMkLst>
          <pc:docMk/>
          <pc:sldMk cId="3910445215" sldId="278"/>
        </pc:sldMkLst>
        <pc:spChg chg="add del">
          <ac:chgData name="Abraham Camilo Montes" userId="c19b4392de3998a8" providerId="LiveId" clId="{434F5512-CC2E-4E83-B2FD-1C997CAF8CE3}" dt="2023-04-12T03:21:10.106" v="8" actId="478"/>
          <ac:spMkLst>
            <pc:docMk/>
            <pc:sldMk cId="3910445215" sldId="278"/>
            <ac:spMk id="5" creationId="{5CC30C39-DE01-442A-442D-DD6CC6B5FA96}"/>
          </ac:spMkLst>
        </pc:spChg>
        <pc:spChg chg="add del">
          <ac:chgData name="Abraham Camilo Montes" userId="c19b4392de3998a8" providerId="LiveId" clId="{434F5512-CC2E-4E83-B2FD-1C997CAF8CE3}" dt="2023-04-12T03:21:10.106" v="8" actId="478"/>
          <ac:spMkLst>
            <pc:docMk/>
            <pc:sldMk cId="3910445215" sldId="278"/>
            <ac:spMk id="6" creationId="{926B7FBA-0EB5-8506-FF74-8F56CB718C6C}"/>
          </ac:spMkLst>
        </pc:spChg>
        <pc:spChg chg="add del">
          <ac:chgData name="Abraham Camilo Montes" userId="c19b4392de3998a8" providerId="LiveId" clId="{434F5512-CC2E-4E83-B2FD-1C997CAF8CE3}" dt="2023-04-12T03:21:10.106" v="8" actId="478"/>
          <ac:spMkLst>
            <pc:docMk/>
            <pc:sldMk cId="3910445215" sldId="278"/>
            <ac:spMk id="7" creationId="{27D57965-0C9D-78D5-6892-9DF8146B13ED}"/>
          </ac:spMkLst>
        </pc:spChg>
        <pc:spChg chg="mod">
          <ac:chgData name="Abraham Camilo Montes" userId="c19b4392de3998a8" providerId="LiveId" clId="{434F5512-CC2E-4E83-B2FD-1C997CAF8CE3}" dt="2023-04-12T05:11:05.103" v="2422" actId="12"/>
          <ac:spMkLst>
            <pc:docMk/>
            <pc:sldMk cId="3910445215" sldId="278"/>
            <ac:spMk id="10" creationId="{97161660-AB77-C36E-DD49-F3EB787C8087}"/>
          </ac:spMkLst>
        </pc:spChg>
        <pc:picChg chg="add del">
          <ac:chgData name="Abraham Camilo Montes" userId="c19b4392de3998a8" providerId="LiveId" clId="{434F5512-CC2E-4E83-B2FD-1C997CAF8CE3}" dt="2023-04-12T03:21:10.106" v="8" actId="478"/>
          <ac:picMkLst>
            <pc:docMk/>
            <pc:sldMk cId="3910445215" sldId="278"/>
            <ac:picMk id="4" creationId="{CD004D5B-89EB-8FAC-EE25-9DE3FB2B8D92}"/>
          </ac:picMkLst>
        </pc:picChg>
      </pc:sldChg>
      <pc:sldChg chg="addSp delSp modSp mod">
        <pc:chgData name="Abraham Camilo Montes" userId="c19b4392de3998a8" providerId="LiveId" clId="{434F5512-CC2E-4E83-B2FD-1C997CAF8CE3}" dt="2023-04-12T04:06:00.471" v="1875" actId="207"/>
        <pc:sldMkLst>
          <pc:docMk/>
          <pc:sldMk cId="3455034631" sldId="279"/>
        </pc:sldMkLst>
        <pc:spChg chg="add del mod">
          <ac:chgData name="Abraham Camilo Montes" userId="c19b4392de3998a8" providerId="LiveId" clId="{434F5512-CC2E-4E83-B2FD-1C997CAF8CE3}" dt="2023-04-12T03:56:24.051" v="1080"/>
          <ac:spMkLst>
            <pc:docMk/>
            <pc:sldMk cId="3455034631" sldId="279"/>
            <ac:spMk id="2" creationId="{F2B9BB41-BD0D-1D4A-9A4A-34AFC64DEEA2}"/>
          </ac:spMkLst>
        </pc:spChg>
        <pc:spChg chg="add mod">
          <ac:chgData name="Abraham Camilo Montes" userId="c19b4392de3998a8" providerId="LiveId" clId="{434F5512-CC2E-4E83-B2FD-1C997CAF8CE3}" dt="2023-04-12T04:06:00.471" v="1875" actId="207"/>
          <ac:spMkLst>
            <pc:docMk/>
            <pc:sldMk cId="3455034631" sldId="279"/>
            <ac:spMk id="3" creationId="{C02294D9-B248-126C-C11F-EA4B1EDE3F00}"/>
          </ac:spMkLst>
        </pc:spChg>
      </pc:sldChg>
      <pc:sldChg chg="modSp mod modAnim">
        <pc:chgData name="Abraham Camilo Montes" userId="c19b4392de3998a8" providerId="LiveId" clId="{434F5512-CC2E-4E83-B2FD-1C997CAF8CE3}" dt="2023-04-12T03:22:19.714" v="19"/>
        <pc:sldMkLst>
          <pc:docMk/>
          <pc:sldMk cId="3675831363" sldId="280"/>
        </pc:sldMkLst>
        <pc:spChg chg="mod">
          <ac:chgData name="Abraham Camilo Montes" userId="c19b4392de3998a8" providerId="LiveId" clId="{434F5512-CC2E-4E83-B2FD-1C997CAF8CE3}" dt="2023-04-12T03:22:01.488" v="17" actId="115"/>
          <ac:spMkLst>
            <pc:docMk/>
            <pc:sldMk cId="3675831363" sldId="280"/>
            <ac:spMk id="2" creationId="{66781E47-5F38-2C89-42D1-5A382B813CC5}"/>
          </ac:spMkLst>
        </pc:spChg>
      </pc:sldChg>
      <pc:sldChg chg="modSp mod modAnim">
        <pc:chgData name="Abraham Camilo Montes" userId="c19b4392de3998a8" providerId="LiveId" clId="{434F5512-CC2E-4E83-B2FD-1C997CAF8CE3}" dt="2023-04-12T03:23:12.043" v="55"/>
        <pc:sldMkLst>
          <pc:docMk/>
          <pc:sldMk cId="1089462434" sldId="281"/>
        </pc:sldMkLst>
        <pc:spChg chg="mod">
          <ac:chgData name="Abraham Camilo Montes" userId="c19b4392de3998a8" providerId="LiveId" clId="{434F5512-CC2E-4E83-B2FD-1C997CAF8CE3}" dt="2023-04-12T03:22:56.944" v="53" actId="115"/>
          <ac:spMkLst>
            <pc:docMk/>
            <pc:sldMk cId="1089462434" sldId="281"/>
            <ac:spMk id="2" creationId="{66781E47-5F38-2C89-42D1-5A382B813CC5}"/>
          </ac:spMkLst>
        </pc:spChg>
      </pc:sldChg>
      <pc:sldChg chg="modSp add del mod">
        <pc:chgData name="Abraham Camilo Montes" userId="c19b4392de3998a8" providerId="LiveId" clId="{434F5512-CC2E-4E83-B2FD-1C997CAF8CE3}" dt="2023-04-12T03:25:32.970" v="93" actId="47"/>
        <pc:sldMkLst>
          <pc:docMk/>
          <pc:sldMk cId="2533416832" sldId="282"/>
        </pc:sldMkLst>
        <pc:spChg chg="mod">
          <ac:chgData name="Abraham Camilo Montes" userId="c19b4392de3998a8" providerId="LiveId" clId="{434F5512-CC2E-4E83-B2FD-1C997CAF8CE3}" dt="2023-04-12T03:24:36.177" v="91" actId="20577"/>
          <ac:spMkLst>
            <pc:docMk/>
            <pc:sldMk cId="2533416832" sldId="282"/>
            <ac:spMk id="9" creationId="{C3CAC856-1BBB-45BD-8E9F-47D8B49C9EFA}"/>
          </ac:spMkLst>
        </pc:spChg>
      </pc:sldChg>
      <pc:sldChg chg="addSp delSp modSp add mod delAnim modAnim">
        <pc:chgData name="Abraham Camilo Montes" userId="c19b4392de3998a8" providerId="LiveId" clId="{434F5512-CC2E-4E83-B2FD-1C997CAF8CE3}" dt="2023-04-12T03:40:50.801" v="682"/>
        <pc:sldMkLst>
          <pc:docMk/>
          <pc:sldMk cId="3841882456" sldId="282"/>
        </pc:sldMkLst>
        <pc:spChg chg="mod">
          <ac:chgData name="Abraham Camilo Montes" userId="c19b4392de3998a8" providerId="LiveId" clId="{434F5512-CC2E-4E83-B2FD-1C997CAF8CE3}" dt="2023-04-12T03:33:04.871" v="501" actId="20577"/>
          <ac:spMkLst>
            <pc:docMk/>
            <pc:sldMk cId="3841882456" sldId="282"/>
            <ac:spMk id="2" creationId="{9CEC4CB9-0F83-FDEC-8DE0-703228E4AF85}"/>
          </ac:spMkLst>
        </pc:spChg>
        <pc:spChg chg="del">
          <ac:chgData name="Abraham Camilo Montes" userId="c19b4392de3998a8" providerId="LiveId" clId="{434F5512-CC2E-4E83-B2FD-1C997CAF8CE3}" dt="2023-04-12T03:33:11.636" v="502" actId="478"/>
          <ac:spMkLst>
            <pc:docMk/>
            <pc:sldMk cId="3841882456" sldId="282"/>
            <ac:spMk id="4" creationId="{D535BAD0-5709-516F-816C-38B36D95054E}"/>
          </ac:spMkLst>
        </pc:spChg>
        <pc:spChg chg="del">
          <ac:chgData name="Abraham Camilo Montes" userId="c19b4392de3998a8" providerId="LiveId" clId="{434F5512-CC2E-4E83-B2FD-1C997CAF8CE3}" dt="2023-04-12T03:33:11.636" v="502" actId="478"/>
          <ac:spMkLst>
            <pc:docMk/>
            <pc:sldMk cId="3841882456" sldId="282"/>
            <ac:spMk id="6" creationId="{F95A9121-E5F5-DFEF-5F8A-796E51CA84E6}"/>
          </ac:spMkLst>
        </pc:spChg>
        <pc:spChg chg="del">
          <ac:chgData name="Abraham Camilo Montes" userId="c19b4392de3998a8" providerId="LiveId" clId="{434F5512-CC2E-4E83-B2FD-1C997CAF8CE3}" dt="2023-04-12T03:33:11.636" v="502" actId="478"/>
          <ac:spMkLst>
            <pc:docMk/>
            <pc:sldMk cId="3841882456" sldId="282"/>
            <ac:spMk id="7" creationId="{E0C898DE-A5DE-A832-ABDF-573C3146BCD4}"/>
          </ac:spMkLst>
        </pc:spChg>
        <pc:spChg chg="add mod">
          <ac:chgData name="Abraham Camilo Montes" userId="c19b4392de3998a8" providerId="LiveId" clId="{434F5512-CC2E-4E83-B2FD-1C997CAF8CE3}" dt="2023-04-12T03:39:16.983" v="672" actId="1076"/>
          <ac:spMkLst>
            <pc:docMk/>
            <pc:sldMk cId="3841882456" sldId="282"/>
            <ac:spMk id="11" creationId="{3084678C-9BC8-BC45-4D6C-BEA1F226D196}"/>
          </ac:spMkLst>
        </pc:spChg>
        <pc:spChg chg="add del mod">
          <ac:chgData name="Abraham Camilo Montes" userId="c19b4392de3998a8" providerId="LiveId" clId="{434F5512-CC2E-4E83-B2FD-1C997CAF8CE3}" dt="2023-04-12T03:37:45.502" v="658" actId="478"/>
          <ac:spMkLst>
            <pc:docMk/>
            <pc:sldMk cId="3841882456" sldId="282"/>
            <ac:spMk id="12" creationId="{D0B69376-C8B6-8B69-D534-C859D5DD8EF4}"/>
          </ac:spMkLst>
        </pc:spChg>
        <pc:spChg chg="add mod">
          <ac:chgData name="Abraham Camilo Montes" userId="c19b4392de3998a8" providerId="LiveId" clId="{434F5512-CC2E-4E83-B2FD-1C997CAF8CE3}" dt="2023-04-12T03:37:40.981" v="656" actId="1582"/>
          <ac:spMkLst>
            <pc:docMk/>
            <pc:sldMk cId="3841882456" sldId="282"/>
            <ac:spMk id="14" creationId="{322AA484-779F-D585-E870-2B6E70DBA9AF}"/>
          </ac:spMkLst>
        </pc:spChg>
        <pc:spChg chg="add mod">
          <ac:chgData name="Abraham Camilo Montes" userId="c19b4392de3998a8" providerId="LiveId" clId="{434F5512-CC2E-4E83-B2FD-1C997CAF8CE3}" dt="2023-04-12T03:38:06.662" v="660" actId="1076"/>
          <ac:spMkLst>
            <pc:docMk/>
            <pc:sldMk cId="3841882456" sldId="282"/>
            <ac:spMk id="15" creationId="{C85050CB-14C3-A0F5-4479-F1CDC9B879A1}"/>
          </ac:spMkLst>
        </pc:spChg>
        <pc:spChg chg="add mod">
          <ac:chgData name="Abraham Camilo Montes" userId="c19b4392de3998a8" providerId="LiveId" clId="{434F5512-CC2E-4E83-B2FD-1C997CAF8CE3}" dt="2023-04-12T03:38:11.051" v="661" actId="571"/>
          <ac:spMkLst>
            <pc:docMk/>
            <pc:sldMk cId="3841882456" sldId="282"/>
            <ac:spMk id="16" creationId="{58594A84-CB97-647B-6353-0F951570C9FC}"/>
          </ac:spMkLst>
        </pc:spChg>
        <pc:spChg chg="add mod">
          <ac:chgData name="Abraham Camilo Montes" userId="c19b4392de3998a8" providerId="LiveId" clId="{434F5512-CC2E-4E83-B2FD-1C997CAF8CE3}" dt="2023-04-12T03:38:14.218" v="662" actId="571"/>
          <ac:spMkLst>
            <pc:docMk/>
            <pc:sldMk cId="3841882456" sldId="282"/>
            <ac:spMk id="17" creationId="{9B2FAB4B-F050-8464-2B38-F8636A44B233}"/>
          </ac:spMkLst>
        </pc:spChg>
        <pc:spChg chg="add mod">
          <ac:chgData name="Abraham Camilo Montes" userId="c19b4392de3998a8" providerId="LiveId" clId="{434F5512-CC2E-4E83-B2FD-1C997CAF8CE3}" dt="2023-04-12T03:38:17.003" v="663" actId="571"/>
          <ac:spMkLst>
            <pc:docMk/>
            <pc:sldMk cId="3841882456" sldId="282"/>
            <ac:spMk id="18" creationId="{2FC1F9EB-6DEE-8C4D-8EB8-0B72AF97A1BC}"/>
          </ac:spMkLst>
        </pc:spChg>
        <pc:spChg chg="add mod">
          <ac:chgData name="Abraham Camilo Montes" userId="c19b4392de3998a8" providerId="LiveId" clId="{434F5512-CC2E-4E83-B2FD-1C997CAF8CE3}" dt="2023-04-12T03:38:22.139" v="664" actId="571"/>
          <ac:spMkLst>
            <pc:docMk/>
            <pc:sldMk cId="3841882456" sldId="282"/>
            <ac:spMk id="19" creationId="{DCD6D649-C31C-6277-EC89-20CD0B59F364}"/>
          </ac:spMkLst>
        </pc:spChg>
        <pc:spChg chg="add mod">
          <ac:chgData name="Abraham Camilo Montes" userId="c19b4392de3998a8" providerId="LiveId" clId="{434F5512-CC2E-4E83-B2FD-1C997CAF8CE3}" dt="2023-04-12T03:38:25.554" v="665" actId="571"/>
          <ac:spMkLst>
            <pc:docMk/>
            <pc:sldMk cId="3841882456" sldId="282"/>
            <ac:spMk id="20" creationId="{D42D117C-D881-46DC-52A6-75C9CF567875}"/>
          </ac:spMkLst>
        </pc:spChg>
        <pc:graphicFrameChg chg="del">
          <ac:chgData name="Abraham Camilo Montes" userId="c19b4392de3998a8" providerId="LiveId" clId="{434F5512-CC2E-4E83-B2FD-1C997CAF8CE3}" dt="2023-04-12T03:33:13.432" v="503" actId="478"/>
          <ac:graphicFrameMkLst>
            <pc:docMk/>
            <pc:sldMk cId="3841882456" sldId="282"/>
            <ac:graphicFrameMk id="3" creationId="{F6FCCC34-35A2-48F7-1EFA-7B93E2C3D4F6}"/>
          </ac:graphicFrameMkLst>
        </pc:graphicFrameChg>
        <pc:graphicFrameChg chg="add mod modGraphic">
          <ac:chgData name="Abraham Camilo Montes" userId="c19b4392de3998a8" providerId="LiveId" clId="{434F5512-CC2E-4E83-B2FD-1C997CAF8CE3}" dt="2023-04-12T03:37:10.743" v="648" actId="1076"/>
          <ac:graphicFrameMkLst>
            <pc:docMk/>
            <pc:sldMk cId="3841882456" sldId="282"/>
            <ac:graphicFrameMk id="8" creationId="{0F512641-0229-F56F-1FB2-D3140E1C3E17}"/>
          </ac:graphicFrameMkLst>
        </pc:graphicFrameChg>
        <pc:picChg chg="del">
          <ac:chgData name="Abraham Camilo Montes" userId="c19b4392de3998a8" providerId="LiveId" clId="{434F5512-CC2E-4E83-B2FD-1C997CAF8CE3}" dt="2023-04-12T03:33:11.636" v="502" actId="478"/>
          <ac:picMkLst>
            <pc:docMk/>
            <pc:sldMk cId="3841882456" sldId="282"/>
            <ac:picMk id="5" creationId="{EE91944A-FFE5-6165-CB97-F9E9B5A9FAD4}"/>
          </ac:picMkLst>
        </pc:picChg>
        <pc:picChg chg="add mod">
          <ac:chgData name="Abraham Camilo Montes" userId="c19b4392de3998a8" providerId="LiveId" clId="{434F5512-CC2E-4E83-B2FD-1C997CAF8CE3}" dt="2023-04-12T03:37:13.903" v="650" actId="1076"/>
          <ac:picMkLst>
            <pc:docMk/>
            <pc:sldMk cId="3841882456" sldId="282"/>
            <ac:picMk id="9" creationId="{616BFE9F-0B07-D2F8-4667-840712836766}"/>
          </ac:picMkLst>
        </pc:picChg>
        <pc:cxnChg chg="del">
          <ac:chgData name="Abraham Camilo Montes" userId="c19b4392de3998a8" providerId="LiveId" clId="{434F5512-CC2E-4E83-B2FD-1C997CAF8CE3}" dt="2023-04-12T03:33:11.636" v="502" actId="478"/>
          <ac:cxnSpMkLst>
            <pc:docMk/>
            <pc:sldMk cId="3841882456" sldId="282"/>
            <ac:cxnSpMk id="10" creationId="{0A3FFA5A-9E2F-0C25-08DA-B7F2CA41B418}"/>
          </ac:cxnSpMkLst>
        </pc:cxnChg>
        <pc:cxnChg chg="add del mod">
          <ac:chgData name="Abraham Camilo Montes" userId="c19b4392de3998a8" providerId="LiveId" clId="{434F5512-CC2E-4E83-B2FD-1C997CAF8CE3}" dt="2023-04-12T03:37:44.295" v="657" actId="478"/>
          <ac:cxnSpMkLst>
            <pc:docMk/>
            <pc:sldMk cId="3841882456" sldId="282"/>
            <ac:cxnSpMk id="13" creationId="{8A1960D6-A545-E022-6AC9-05DD71D348B8}"/>
          </ac:cxnSpMkLst>
        </pc:cxnChg>
      </pc:sldChg>
      <pc:sldChg chg="addSp delSp modSp add mod">
        <pc:chgData name="Abraham Camilo Montes" userId="c19b4392de3998a8" providerId="LiveId" clId="{434F5512-CC2E-4E83-B2FD-1C997CAF8CE3}" dt="2023-04-12T04:11:07.821" v="1888" actId="1076"/>
        <pc:sldMkLst>
          <pc:docMk/>
          <pc:sldMk cId="3443800555" sldId="283"/>
        </pc:sldMkLst>
        <pc:spChg chg="add mod">
          <ac:chgData name="Abraham Camilo Montes" userId="c19b4392de3998a8" providerId="LiveId" clId="{434F5512-CC2E-4E83-B2FD-1C997CAF8CE3}" dt="2023-04-12T04:11:07.821" v="1888" actId="1076"/>
          <ac:spMkLst>
            <pc:docMk/>
            <pc:sldMk cId="3443800555" sldId="283"/>
            <ac:spMk id="2" creationId="{3F93EBCE-D353-EE60-E8A3-6EAD2EE343B5}"/>
          </ac:spMkLst>
        </pc:spChg>
        <pc:spChg chg="del">
          <ac:chgData name="Abraham Camilo Montes" userId="c19b4392de3998a8" providerId="LiveId" clId="{434F5512-CC2E-4E83-B2FD-1C997CAF8CE3}" dt="2023-04-12T04:09:36.213" v="1878" actId="478"/>
          <ac:spMkLst>
            <pc:docMk/>
            <pc:sldMk cId="3443800555" sldId="283"/>
            <ac:spMk id="3" creationId="{C02294D9-B248-126C-C11F-EA4B1EDE3F00}"/>
          </ac:spMkLst>
        </pc:spChg>
        <pc:spChg chg="del">
          <ac:chgData name="Abraham Camilo Montes" userId="c19b4392de3998a8" providerId="LiveId" clId="{434F5512-CC2E-4E83-B2FD-1C997CAF8CE3}" dt="2023-04-12T04:09:34.949" v="1877" actId="478"/>
          <ac:spMkLst>
            <pc:docMk/>
            <pc:sldMk cId="3443800555" sldId="283"/>
            <ac:spMk id="9" creationId="{C3CAC856-1BBB-45BD-8E9F-47D8B49C9EFA}"/>
          </ac:spMkLst>
        </pc:spChg>
        <pc:picChg chg="add mod">
          <ac:chgData name="Abraham Camilo Montes" userId="c19b4392de3998a8" providerId="LiveId" clId="{434F5512-CC2E-4E83-B2FD-1C997CAF8CE3}" dt="2023-04-12T04:10:58.381" v="1884" actId="14100"/>
          <ac:picMkLst>
            <pc:docMk/>
            <pc:sldMk cId="3443800555" sldId="283"/>
            <ac:picMk id="4" creationId="{8E610834-A3E9-3127-5F82-298E7D9F33C3}"/>
          </ac:picMkLst>
        </pc:picChg>
      </pc:sldChg>
      <pc:sldChg chg="addSp modSp mod">
        <pc:chgData name="Abraham Camilo Montes" userId="c19b4392de3998a8" providerId="LiveId" clId="{434F5512-CC2E-4E83-B2FD-1C997CAF8CE3}" dt="2023-04-12T05:06:48.003" v="2400" actId="1076"/>
        <pc:sldMkLst>
          <pc:docMk/>
          <pc:sldMk cId="2899766621" sldId="284"/>
        </pc:sldMkLst>
        <pc:picChg chg="add mod">
          <ac:chgData name="Abraham Camilo Montes" userId="c19b4392de3998a8" providerId="LiveId" clId="{434F5512-CC2E-4E83-B2FD-1C997CAF8CE3}" dt="2023-04-12T05:06:31.522" v="2391" actId="1076"/>
          <ac:picMkLst>
            <pc:docMk/>
            <pc:sldMk cId="2899766621" sldId="284"/>
            <ac:picMk id="2" creationId="{89F97E8D-6990-5F04-FFB1-6B2E907E0763}"/>
          </ac:picMkLst>
        </pc:picChg>
        <pc:picChg chg="mod">
          <ac:chgData name="Abraham Camilo Montes" userId="c19b4392de3998a8" providerId="LiveId" clId="{434F5512-CC2E-4E83-B2FD-1C997CAF8CE3}" dt="2023-04-12T05:06:41.874" v="2398" actId="1076"/>
          <ac:picMkLst>
            <pc:docMk/>
            <pc:sldMk cId="2899766621" sldId="284"/>
            <ac:picMk id="4" creationId="{28992095-57E0-4AC2-896F-3E4D59FF57BD}"/>
          </ac:picMkLst>
        </pc:picChg>
        <pc:picChg chg="mod">
          <ac:chgData name="Abraham Camilo Montes" userId="c19b4392de3998a8" providerId="LiveId" clId="{434F5512-CC2E-4E83-B2FD-1C997CAF8CE3}" dt="2023-04-12T05:06:43.505" v="2399" actId="1076"/>
          <ac:picMkLst>
            <pc:docMk/>
            <pc:sldMk cId="2899766621" sldId="284"/>
            <ac:picMk id="5" creationId="{335E7B6D-8D84-4670-8B1A-55C68CDE757B}"/>
          </ac:picMkLst>
        </pc:picChg>
        <pc:picChg chg="mod">
          <ac:chgData name="Abraham Camilo Montes" userId="c19b4392de3998a8" providerId="LiveId" clId="{434F5512-CC2E-4E83-B2FD-1C997CAF8CE3}" dt="2023-04-12T05:06:48.003" v="2400" actId="1076"/>
          <ac:picMkLst>
            <pc:docMk/>
            <pc:sldMk cId="2899766621" sldId="284"/>
            <ac:picMk id="6" creationId="{FCA37170-1FC5-4FCE-89E6-5403924CF821}"/>
          </ac:picMkLst>
        </pc:picChg>
        <pc:picChg chg="mod">
          <ac:chgData name="Abraham Camilo Montes" userId="c19b4392de3998a8" providerId="LiveId" clId="{434F5512-CC2E-4E83-B2FD-1C997CAF8CE3}" dt="2023-04-12T05:06:39.146" v="2397" actId="1076"/>
          <ac:picMkLst>
            <pc:docMk/>
            <pc:sldMk cId="2899766621" sldId="284"/>
            <ac:picMk id="7" creationId="{01A629B6-459E-43D5-9990-0013A8DA116C}"/>
          </ac:picMkLst>
        </pc:picChg>
        <pc:picChg chg="mod">
          <ac:chgData name="Abraham Camilo Montes" userId="c19b4392de3998a8" providerId="LiveId" clId="{434F5512-CC2E-4E83-B2FD-1C997CAF8CE3}" dt="2023-04-12T05:06:38.114" v="2396" actId="1076"/>
          <ac:picMkLst>
            <pc:docMk/>
            <pc:sldMk cId="2899766621" sldId="284"/>
            <ac:picMk id="10" creationId="{9BBB5F82-2930-4F28-BA16-25A039FAB788}"/>
          </ac:picMkLst>
        </pc:picChg>
      </pc:sldChg>
      <pc:sldChg chg="add del">
        <pc:chgData name="Abraham Camilo Montes" userId="c19b4392de3998a8" providerId="LiveId" clId="{434F5512-CC2E-4E83-B2FD-1C997CAF8CE3}" dt="2023-04-12T05:07:46.742" v="2420" actId="47"/>
        <pc:sldMkLst>
          <pc:docMk/>
          <pc:sldMk cId="2346454380" sldId="288"/>
        </pc:sldMkLst>
      </pc:sldChg>
      <pc:sldChg chg="delSp modSp add mod">
        <pc:chgData name="Abraham Camilo Montes" userId="c19b4392de3998a8" providerId="LiveId" clId="{434F5512-CC2E-4E83-B2FD-1C997CAF8CE3}" dt="2023-04-12T05:07:37.179" v="2419" actId="1076"/>
        <pc:sldMkLst>
          <pc:docMk/>
          <pc:sldMk cId="535500778" sldId="289"/>
        </pc:sldMkLst>
        <pc:spChg chg="del">
          <ac:chgData name="Abraham Camilo Montes" userId="c19b4392de3998a8" providerId="LiveId" clId="{434F5512-CC2E-4E83-B2FD-1C997CAF8CE3}" dt="2023-04-12T05:06:58.668" v="2403" actId="478"/>
          <ac:spMkLst>
            <pc:docMk/>
            <pc:sldMk cId="535500778" sldId="289"/>
            <ac:spMk id="3" creationId="{21A5705D-EDE8-4646-9112-63453C916684}"/>
          </ac:spMkLst>
        </pc:spChg>
        <pc:spChg chg="del">
          <ac:chgData name="Abraham Camilo Montes" userId="c19b4392de3998a8" providerId="LiveId" clId="{434F5512-CC2E-4E83-B2FD-1C997CAF8CE3}" dt="2023-04-12T05:06:54.754" v="2402" actId="478"/>
          <ac:spMkLst>
            <pc:docMk/>
            <pc:sldMk cId="535500778" sldId="289"/>
            <ac:spMk id="8" creationId="{A44A993B-436D-4FAA-AF88-F8B9DB2AD9CA}"/>
          </ac:spMkLst>
        </pc:spChg>
        <pc:spChg chg="mod">
          <ac:chgData name="Abraham Camilo Montes" userId="c19b4392de3998a8" providerId="LiveId" clId="{434F5512-CC2E-4E83-B2FD-1C997CAF8CE3}" dt="2023-04-12T05:07:12.627" v="2410" actId="1076"/>
          <ac:spMkLst>
            <pc:docMk/>
            <pc:sldMk cId="535500778" sldId="289"/>
            <ac:spMk id="11" creationId="{47A1D5E9-E51F-4DF3-A60A-D2A97FC09DD5}"/>
          </ac:spMkLst>
        </pc:spChg>
        <pc:picChg chg="mod">
          <ac:chgData name="Abraham Camilo Montes" userId="c19b4392de3998a8" providerId="LiveId" clId="{434F5512-CC2E-4E83-B2FD-1C997CAF8CE3}" dt="2023-04-12T05:07:34.178" v="2418" actId="14100"/>
          <ac:picMkLst>
            <pc:docMk/>
            <pc:sldMk cId="535500778" sldId="289"/>
            <ac:picMk id="2" creationId="{89F97E8D-6990-5F04-FFB1-6B2E907E0763}"/>
          </ac:picMkLst>
        </pc:picChg>
        <pc:picChg chg="del">
          <ac:chgData name="Abraham Camilo Montes" userId="c19b4392de3998a8" providerId="LiveId" clId="{434F5512-CC2E-4E83-B2FD-1C997CAF8CE3}" dt="2023-04-12T05:07:04.402" v="2406" actId="478"/>
          <ac:picMkLst>
            <pc:docMk/>
            <pc:sldMk cId="535500778" sldId="289"/>
            <ac:picMk id="4" creationId="{28992095-57E0-4AC2-896F-3E4D59FF57BD}"/>
          </ac:picMkLst>
        </pc:picChg>
        <pc:picChg chg="mod">
          <ac:chgData name="Abraham Camilo Montes" userId="c19b4392de3998a8" providerId="LiveId" clId="{434F5512-CC2E-4E83-B2FD-1C997CAF8CE3}" dt="2023-04-12T05:07:37.179" v="2419" actId="1076"/>
          <ac:picMkLst>
            <pc:docMk/>
            <pc:sldMk cId="535500778" sldId="289"/>
            <ac:picMk id="5" creationId="{335E7B6D-8D84-4670-8B1A-55C68CDE757B}"/>
          </ac:picMkLst>
        </pc:picChg>
        <pc:picChg chg="del">
          <ac:chgData name="Abraham Camilo Montes" userId="c19b4392de3998a8" providerId="LiveId" clId="{434F5512-CC2E-4E83-B2FD-1C997CAF8CE3}" dt="2023-04-12T05:07:05.843" v="2408" actId="478"/>
          <ac:picMkLst>
            <pc:docMk/>
            <pc:sldMk cId="535500778" sldId="289"/>
            <ac:picMk id="6" creationId="{FCA37170-1FC5-4FCE-89E6-5403924CF821}"/>
          </ac:picMkLst>
        </pc:picChg>
        <pc:picChg chg="mod ord">
          <ac:chgData name="Abraham Camilo Montes" userId="c19b4392de3998a8" providerId="LiveId" clId="{434F5512-CC2E-4E83-B2FD-1C997CAF8CE3}" dt="2023-04-12T05:07:19.486" v="2413" actId="167"/>
          <ac:picMkLst>
            <pc:docMk/>
            <pc:sldMk cId="535500778" sldId="289"/>
            <ac:picMk id="7" creationId="{01A629B6-459E-43D5-9990-0013A8DA116C}"/>
          </ac:picMkLst>
        </pc:picChg>
        <pc:picChg chg="del">
          <ac:chgData name="Abraham Camilo Montes" userId="c19b4392de3998a8" providerId="LiveId" clId="{434F5512-CC2E-4E83-B2FD-1C997CAF8CE3}" dt="2023-04-12T05:07:05.002" v="2407" actId="478"/>
          <ac:picMkLst>
            <pc:docMk/>
            <pc:sldMk cId="535500778" sldId="289"/>
            <ac:picMk id="10" creationId="{9BBB5F82-2930-4F28-BA16-25A039FAB788}"/>
          </ac:picMkLst>
        </pc:picChg>
      </pc:sldChg>
      <pc:sldChg chg="delSp modSp add del mod">
        <pc:chgData name="Abraham Camilo Montes" userId="c19b4392de3998a8" providerId="LiveId" clId="{434F5512-CC2E-4E83-B2FD-1C997CAF8CE3}" dt="2023-04-12T05:05:41.179" v="2377" actId="2696"/>
        <pc:sldMkLst>
          <pc:docMk/>
          <pc:sldMk cId="2043336555" sldId="289"/>
        </pc:sldMkLst>
        <pc:spChg chg="del">
          <ac:chgData name="Abraham Camilo Montes" userId="c19b4392de3998a8" providerId="LiveId" clId="{434F5512-CC2E-4E83-B2FD-1C997CAF8CE3}" dt="2023-04-12T05:04:18.366" v="2359" actId="478"/>
          <ac:spMkLst>
            <pc:docMk/>
            <pc:sldMk cId="2043336555" sldId="289"/>
            <ac:spMk id="3" creationId="{21A5705D-EDE8-4646-9112-63453C916684}"/>
          </ac:spMkLst>
        </pc:spChg>
        <pc:spChg chg="del">
          <ac:chgData name="Abraham Camilo Montes" userId="c19b4392de3998a8" providerId="LiveId" clId="{434F5512-CC2E-4E83-B2FD-1C997CAF8CE3}" dt="2023-04-12T05:04:19.898" v="2360" actId="478"/>
          <ac:spMkLst>
            <pc:docMk/>
            <pc:sldMk cId="2043336555" sldId="289"/>
            <ac:spMk id="8" creationId="{A44A993B-436D-4FAA-AF88-F8B9DB2AD9CA}"/>
          </ac:spMkLst>
        </pc:spChg>
        <pc:spChg chg="mod">
          <ac:chgData name="Abraham Camilo Montes" userId="c19b4392de3998a8" providerId="LiveId" clId="{434F5512-CC2E-4E83-B2FD-1C997CAF8CE3}" dt="2023-04-12T05:04:34.452" v="2364" actId="403"/>
          <ac:spMkLst>
            <pc:docMk/>
            <pc:sldMk cId="2043336555" sldId="289"/>
            <ac:spMk id="11" creationId="{47A1D5E9-E51F-4DF3-A60A-D2A97FC09DD5}"/>
          </ac:spMkLst>
        </pc:spChg>
        <pc:picChg chg="del">
          <ac:chgData name="Abraham Camilo Montes" userId="c19b4392de3998a8" providerId="LiveId" clId="{434F5512-CC2E-4E83-B2FD-1C997CAF8CE3}" dt="2023-04-12T05:04:57.682" v="2369" actId="478"/>
          <ac:picMkLst>
            <pc:docMk/>
            <pc:sldMk cId="2043336555" sldId="289"/>
            <ac:picMk id="4" creationId="{28992095-57E0-4AC2-896F-3E4D59FF57BD}"/>
          </ac:picMkLst>
        </pc:picChg>
        <pc:picChg chg="mod">
          <ac:chgData name="Abraham Camilo Montes" userId="c19b4392de3998a8" providerId="LiveId" clId="{434F5512-CC2E-4E83-B2FD-1C997CAF8CE3}" dt="2023-04-12T05:05:09.811" v="2374" actId="1076"/>
          <ac:picMkLst>
            <pc:docMk/>
            <pc:sldMk cId="2043336555" sldId="289"/>
            <ac:picMk id="5" creationId="{335E7B6D-8D84-4670-8B1A-55C68CDE757B}"/>
          </ac:picMkLst>
        </pc:picChg>
        <pc:picChg chg="del">
          <ac:chgData name="Abraham Camilo Montes" userId="c19b4392de3998a8" providerId="LiveId" clId="{434F5512-CC2E-4E83-B2FD-1C997CAF8CE3}" dt="2023-04-12T05:04:58.554" v="2370" actId="478"/>
          <ac:picMkLst>
            <pc:docMk/>
            <pc:sldMk cId="2043336555" sldId="289"/>
            <ac:picMk id="6" creationId="{FCA37170-1FC5-4FCE-89E6-5403924CF821}"/>
          </ac:picMkLst>
        </pc:picChg>
        <pc:picChg chg="mod ord">
          <ac:chgData name="Abraham Camilo Montes" userId="c19b4392de3998a8" providerId="LiveId" clId="{434F5512-CC2E-4E83-B2FD-1C997CAF8CE3}" dt="2023-04-12T05:05:23.038" v="2375" actId="166"/>
          <ac:picMkLst>
            <pc:docMk/>
            <pc:sldMk cId="2043336555" sldId="289"/>
            <ac:picMk id="7" creationId="{01A629B6-459E-43D5-9990-0013A8DA116C}"/>
          </ac:picMkLst>
        </pc:picChg>
        <pc:picChg chg="del">
          <ac:chgData name="Abraham Camilo Montes" userId="c19b4392de3998a8" providerId="LiveId" clId="{434F5512-CC2E-4E83-B2FD-1C997CAF8CE3}" dt="2023-04-12T05:04:57.010" v="2368" actId="478"/>
          <ac:picMkLst>
            <pc:docMk/>
            <pc:sldMk cId="2043336555" sldId="289"/>
            <ac:picMk id="10" creationId="{9BBB5F82-2930-4F28-BA16-25A039FAB78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800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 custT="1"/>
      <dgm:spPr/>
      <dgm:t>
        <a:bodyPr/>
        <a:lstStyle/>
        <a:p>
          <a:endParaRPr lang="en-US" sz="1400"/>
        </a:p>
      </dgm:t>
    </dgm:pt>
    <dgm:pt modelId="{8052D251-9B97-46F1-8264-CC3CEF46B57B}">
      <dgm:prSet phldrT="[Text]" custT="1"/>
      <dgm:spPr/>
      <dgm:t>
        <a:bodyPr/>
        <a:lstStyle/>
        <a:p>
          <a:r>
            <a:rPr lang="en-US" sz="1800" dirty="0"/>
            <a:t>Sliding Window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 custT="1"/>
      <dgm:spPr/>
      <dgm:t>
        <a:bodyPr/>
        <a:lstStyle/>
        <a:p>
          <a:endParaRPr lang="en-US" sz="1400"/>
        </a:p>
      </dgm:t>
    </dgm:pt>
    <dgm:pt modelId="{B6F9490D-8C3E-4026-997E-E84454246310}">
      <dgm:prSet phldrT="[Text]" custT="1"/>
      <dgm:spPr/>
      <dgm:t>
        <a:bodyPr/>
        <a:lstStyle/>
        <a:p>
          <a:r>
            <a:rPr lang="en-US" sz="1800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 custScaleX="49317" custScaleY="50245" custLinFactNeighborX="-7964" custLinFactNeighborY="19486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 custScaleX="78618" custScaleY="80098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 custScaleX="49317" custScaleY="50245" custLinFactNeighborX="-7374" custLinFactNeighborY="0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 custScaleX="78618" custScaleY="80098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 custScaleX="49317" custScaleY="50245" custLinFactNeighborX="-7079" custLinFactNeighborY="-17820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800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 custT="1"/>
      <dgm:spPr/>
      <dgm:t>
        <a:bodyPr/>
        <a:lstStyle/>
        <a:p>
          <a:endParaRPr lang="en-US" sz="1400"/>
        </a:p>
      </dgm:t>
    </dgm:pt>
    <dgm:pt modelId="{8052D251-9B97-46F1-8264-CC3CEF46B57B}">
      <dgm:prSet phldrT="[Text]" custT="1"/>
      <dgm:spPr/>
      <dgm:t>
        <a:bodyPr/>
        <a:lstStyle/>
        <a:p>
          <a:r>
            <a:rPr lang="en-US" sz="1800" dirty="0"/>
            <a:t>Sliding Window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 custT="1"/>
      <dgm:spPr/>
      <dgm:t>
        <a:bodyPr/>
        <a:lstStyle/>
        <a:p>
          <a:endParaRPr lang="en-US" sz="1400"/>
        </a:p>
      </dgm:t>
    </dgm:pt>
    <dgm:pt modelId="{B6F9490D-8C3E-4026-997E-E84454246310}">
      <dgm:prSet phldrT="[Text]" custT="1"/>
      <dgm:spPr/>
      <dgm:t>
        <a:bodyPr/>
        <a:lstStyle/>
        <a:p>
          <a:r>
            <a:rPr lang="en-US" sz="1800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 custScaleX="49317" custScaleY="50245" custLinFactNeighborX="-7964" custLinFactNeighborY="19486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 custScaleX="78618" custScaleY="80098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 custScaleX="49317" custScaleY="50245" custLinFactNeighborX="-7374" custLinFactNeighborY="0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 custScaleX="78618" custScaleY="80098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 custScaleX="49317" custScaleY="50245" custLinFactNeighborX="-7079" custLinFactNeighborY="-17820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800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 custT="1"/>
      <dgm:spPr/>
      <dgm:t>
        <a:bodyPr/>
        <a:lstStyle/>
        <a:p>
          <a:endParaRPr lang="en-US" sz="1400"/>
        </a:p>
      </dgm:t>
    </dgm:pt>
    <dgm:pt modelId="{8052D251-9B97-46F1-8264-CC3CEF46B57B}">
      <dgm:prSet phldrT="[Text]" custT="1"/>
      <dgm:spPr/>
      <dgm:t>
        <a:bodyPr/>
        <a:lstStyle/>
        <a:p>
          <a:r>
            <a:rPr lang="en-US" sz="1800" dirty="0"/>
            <a:t>Sliding Window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 custT="1"/>
      <dgm:spPr/>
      <dgm:t>
        <a:bodyPr/>
        <a:lstStyle/>
        <a:p>
          <a:endParaRPr lang="en-US" sz="1400"/>
        </a:p>
      </dgm:t>
    </dgm:pt>
    <dgm:pt modelId="{B6F9490D-8C3E-4026-997E-E84454246310}">
      <dgm:prSet phldrT="[Text]" custT="1"/>
      <dgm:spPr/>
      <dgm:t>
        <a:bodyPr/>
        <a:lstStyle/>
        <a:p>
          <a:r>
            <a:rPr lang="en-US" sz="1800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 custScaleX="49317" custScaleY="50245" custLinFactNeighborX="-7964" custLinFactNeighborY="19486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 custScaleX="78618" custScaleY="80098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 custScaleX="49317" custScaleY="50245" custLinFactNeighborX="-7374" custLinFactNeighborY="0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 custScaleX="78618" custScaleY="80098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 custScaleX="49317" custScaleY="50245" custLinFactNeighborX="-7079" custLinFactNeighborY="-17820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1800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 custT="1"/>
      <dgm:spPr/>
      <dgm:t>
        <a:bodyPr/>
        <a:lstStyle/>
        <a:p>
          <a:endParaRPr lang="en-US" sz="1400"/>
        </a:p>
      </dgm:t>
    </dgm:pt>
    <dgm:pt modelId="{8052D251-9B97-46F1-8264-CC3CEF46B57B}">
      <dgm:prSet phldrT="[Text]" custT="1"/>
      <dgm:spPr>
        <a:solidFill>
          <a:srgbClr val="BF5727"/>
        </a:solidFill>
        <a:ln>
          <a:solidFill>
            <a:srgbClr val="BF5727"/>
          </a:solidFill>
        </a:ln>
      </dgm:spPr>
      <dgm:t>
        <a:bodyPr/>
        <a:lstStyle/>
        <a:p>
          <a:r>
            <a:rPr lang="en-US" sz="1800" dirty="0"/>
            <a:t>Sliding Window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 custT="1"/>
      <dgm:spPr/>
      <dgm:t>
        <a:bodyPr/>
        <a:lstStyle/>
        <a:p>
          <a:endParaRPr lang="en-US" sz="1400"/>
        </a:p>
      </dgm:t>
    </dgm:pt>
    <dgm:pt modelId="{B6F9490D-8C3E-4026-997E-E84454246310}">
      <dgm:prSet phldrT="[Text]" custT="1"/>
      <dgm:spPr/>
      <dgm:t>
        <a:bodyPr/>
        <a:lstStyle/>
        <a:p>
          <a:r>
            <a:rPr lang="en-US" sz="1800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 custScaleX="49317" custScaleY="50245" custLinFactNeighborX="-7964" custLinFactNeighborY="19486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 custScaleX="78618" custScaleY="80098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 custScaleX="49317" custScaleY="50245" custLinFactNeighborX="-7374" custLinFactNeighborY="0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 custScaleX="78618" custScaleY="80098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 custScaleX="49317" custScaleY="50245" custLinFactNeighborX="-7079" custLinFactNeighborY="-17820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1800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 custT="1"/>
      <dgm:spPr/>
      <dgm:t>
        <a:bodyPr/>
        <a:lstStyle/>
        <a:p>
          <a:endParaRPr lang="en-US" sz="1400"/>
        </a:p>
      </dgm:t>
    </dgm:pt>
    <dgm:pt modelId="{8052D251-9B97-46F1-8264-CC3CEF46B57B}">
      <dgm:prSet phldrT="[Text]" custT="1"/>
      <dgm:spPr>
        <a:solidFill>
          <a:srgbClr val="BF5727"/>
        </a:solidFill>
        <a:ln>
          <a:solidFill>
            <a:srgbClr val="BF5727"/>
          </a:solidFill>
        </a:ln>
      </dgm:spPr>
      <dgm:t>
        <a:bodyPr/>
        <a:lstStyle/>
        <a:p>
          <a:r>
            <a:rPr lang="en-US" sz="1800" dirty="0"/>
            <a:t>Sliding Window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 custT="1"/>
      <dgm:spPr/>
      <dgm:t>
        <a:bodyPr/>
        <a:lstStyle/>
        <a:p>
          <a:endParaRPr lang="en-US" sz="1400"/>
        </a:p>
      </dgm:t>
    </dgm:pt>
    <dgm:pt modelId="{B6F9490D-8C3E-4026-997E-E84454246310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800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 custScaleX="49317" custScaleY="50245" custLinFactNeighborX="-7964" custLinFactNeighborY="19486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 custScaleX="78618" custScaleY="80098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 custScaleX="49317" custScaleY="50245" custLinFactNeighborX="-7374" custLinFactNeighborY="0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 custScaleX="78618" custScaleY="80098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 custScaleX="49317" custScaleY="50245" custLinFactNeighborX="-7079" custLinFactNeighborY="-17820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1767910" y="200739"/>
          <a:ext cx="1935173" cy="812797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 Data/Feature Selection</a:t>
          </a:r>
        </a:p>
      </dsp:txBody>
      <dsp:txXfrm>
        <a:off x="1791716" y="224545"/>
        <a:ext cx="1887561" cy="765185"/>
      </dsp:txXfrm>
    </dsp:sp>
    <dsp:sp modelId="{8150E659-23E0-4AA1-8A33-C81D67B39516}">
      <dsp:nvSpPr>
        <dsp:cNvPr id="0" name=""/>
        <dsp:cNvSpPr/>
      </dsp:nvSpPr>
      <dsp:spPr>
        <a:xfrm rot="5344148">
          <a:off x="2566601" y="1028032"/>
          <a:ext cx="360941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71270" y="1139105"/>
        <a:ext cx="349844" cy="252659"/>
      </dsp:txXfrm>
    </dsp:sp>
    <dsp:sp modelId="{96E7F60C-6CD8-4EDA-9CB5-CC70A3955B51}">
      <dsp:nvSpPr>
        <dsp:cNvPr id="0" name=""/>
        <dsp:cNvSpPr/>
      </dsp:nvSpPr>
      <dsp:spPr>
        <a:xfrm>
          <a:off x="1791061" y="1625601"/>
          <a:ext cx="1935173" cy="812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Sliding Window</a:t>
          </a:r>
        </a:p>
      </dsp:txBody>
      <dsp:txXfrm>
        <a:off x="1814867" y="1649407"/>
        <a:ext cx="1887561" cy="765185"/>
      </dsp:txXfrm>
    </dsp:sp>
    <dsp:sp modelId="{D6867DD4-9C7B-4E12-91BE-92063A97E25D}">
      <dsp:nvSpPr>
        <dsp:cNvPr id="0" name=""/>
        <dsp:cNvSpPr/>
      </dsp:nvSpPr>
      <dsp:spPr>
        <a:xfrm rot="5372398">
          <a:off x="2579023" y="2461305"/>
          <a:ext cx="370825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89067" y="2567431"/>
        <a:ext cx="349844" cy="259578"/>
      </dsp:txXfrm>
    </dsp:sp>
    <dsp:sp modelId="{D5E4E5B9-4689-43F4-8587-1355CE3CCFEA}">
      <dsp:nvSpPr>
        <dsp:cNvPr id="0" name=""/>
        <dsp:cNvSpPr/>
      </dsp:nvSpPr>
      <dsp:spPr>
        <a:xfrm>
          <a:off x="1802637" y="3067285"/>
          <a:ext cx="1935173" cy="812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Iteration Updates/K-Folds</a:t>
          </a:r>
        </a:p>
      </dsp:txBody>
      <dsp:txXfrm>
        <a:off x="1826443" y="3091091"/>
        <a:ext cx="1887561" cy="7651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1767910" y="200739"/>
          <a:ext cx="1935173" cy="812797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 Data/Feature Selection</a:t>
          </a:r>
        </a:p>
      </dsp:txBody>
      <dsp:txXfrm>
        <a:off x="1791716" y="224545"/>
        <a:ext cx="1887561" cy="765185"/>
      </dsp:txXfrm>
    </dsp:sp>
    <dsp:sp modelId="{8150E659-23E0-4AA1-8A33-C81D67B39516}">
      <dsp:nvSpPr>
        <dsp:cNvPr id="0" name=""/>
        <dsp:cNvSpPr/>
      </dsp:nvSpPr>
      <dsp:spPr>
        <a:xfrm rot="5344148">
          <a:off x="2566601" y="1028032"/>
          <a:ext cx="360941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71270" y="1139105"/>
        <a:ext cx="349844" cy="252659"/>
      </dsp:txXfrm>
    </dsp:sp>
    <dsp:sp modelId="{96E7F60C-6CD8-4EDA-9CB5-CC70A3955B51}">
      <dsp:nvSpPr>
        <dsp:cNvPr id="0" name=""/>
        <dsp:cNvSpPr/>
      </dsp:nvSpPr>
      <dsp:spPr>
        <a:xfrm>
          <a:off x="1791061" y="1625601"/>
          <a:ext cx="1935173" cy="812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Sliding Window</a:t>
          </a:r>
        </a:p>
      </dsp:txBody>
      <dsp:txXfrm>
        <a:off x="1814867" y="1649407"/>
        <a:ext cx="1887561" cy="765185"/>
      </dsp:txXfrm>
    </dsp:sp>
    <dsp:sp modelId="{D6867DD4-9C7B-4E12-91BE-92063A97E25D}">
      <dsp:nvSpPr>
        <dsp:cNvPr id="0" name=""/>
        <dsp:cNvSpPr/>
      </dsp:nvSpPr>
      <dsp:spPr>
        <a:xfrm rot="5372398">
          <a:off x="2579023" y="2461305"/>
          <a:ext cx="370825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89067" y="2567431"/>
        <a:ext cx="349844" cy="259578"/>
      </dsp:txXfrm>
    </dsp:sp>
    <dsp:sp modelId="{D5E4E5B9-4689-43F4-8587-1355CE3CCFEA}">
      <dsp:nvSpPr>
        <dsp:cNvPr id="0" name=""/>
        <dsp:cNvSpPr/>
      </dsp:nvSpPr>
      <dsp:spPr>
        <a:xfrm>
          <a:off x="1802637" y="3067285"/>
          <a:ext cx="1935173" cy="812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Iteration Updates/K-Folds</a:t>
          </a:r>
        </a:p>
      </dsp:txBody>
      <dsp:txXfrm>
        <a:off x="1826443" y="3091091"/>
        <a:ext cx="1887561" cy="7651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1767910" y="200739"/>
          <a:ext cx="1935173" cy="812797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 Data/Feature Selection</a:t>
          </a:r>
        </a:p>
      </dsp:txBody>
      <dsp:txXfrm>
        <a:off x="1791716" y="224545"/>
        <a:ext cx="1887561" cy="765185"/>
      </dsp:txXfrm>
    </dsp:sp>
    <dsp:sp modelId="{8150E659-23E0-4AA1-8A33-C81D67B39516}">
      <dsp:nvSpPr>
        <dsp:cNvPr id="0" name=""/>
        <dsp:cNvSpPr/>
      </dsp:nvSpPr>
      <dsp:spPr>
        <a:xfrm rot="5344148">
          <a:off x="2566601" y="1028032"/>
          <a:ext cx="360941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71270" y="1139105"/>
        <a:ext cx="349844" cy="252659"/>
      </dsp:txXfrm>
    </dsp:sp>
    <dsp:sp modelId="{96E7F60C-6CD8-4EDA-9CB5-CC70A3955B51}">
      <dsp:nvSpPr>
        <dsp:cNvPr id="0" name=""/>
        <dsp:cNvSpPr/>
      </dsp:nvSpPr>
      <dsp:spPr>
        <a:xfrm>
          <a:off x="1791061" y="1625601"/>
          <a:ext cx="1935173" cy="812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Sliding Window</a:t>
          </a:r>
        </a:p>
      </dsp:txBody>
      <dsp:txXfrm>
        <a:off x="1814867" y="1649407"/>
        <a:ext cx="1887561" cy="765185"/>
      </dsp:txXfrm>
    </dsp:sp>
    <dsp:sp modelId="{D6867DD4-9C7B-4E12-91BE-92063A97E25D}">
      <dsp:nvSpPr>
        <dsp:cNvPr id="0" name=""/>
        <dsp:cNvSpPr/>
      </dsp:nvSpPr>
      <dsp:spPr>
        <a:xfrm rot="5372398">
          <a:off x="2579023" y="2461305"/>
          <a:ext cx="370825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89067" y="2567431"/>
        <a:ext cx="349844" cy="259578"/>
      </dsp:txXfrm>
    </dsp:sp>
    <dsp:sp modelId="{D5E4E5B9-4689-43F4-8587-1355CE3CCFEA}">
      <dsp:nvSpPr>
        <dsp:cNvPr id="0" name=""/>
        <dsp:cNvSpPr/>
      </dsp:nvSpPr>
      <dsp:spPr>
        <a:xfrm>
          <a:off x="1802637" y="3067285"/>
          <a:ext cx="1935173" cy="812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Iteration Updates/K-Folds</a:t>
          </a:r>
        </a:p>
      </dsp:txBody>
      <dsp:txXfrm>
        <a:off x="1826443" y="3091091"/>
        <a:ext cx="1887561" cy="7651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1767910" y="200739"/>
          <a:ext cx="1935173" cy="81279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 Data/Feature Selection</a:t>
          </a:r>
        </a:p>
      </dsp:txBody>
      <dsp:txXfrm>
        <a:off x="1791716" y="224545"/>
        <a:ext cx="1887561" cy="765185"/>
      </dsp:txXfrm>
    </dsp:sp>
    <dsp:sp modelId="{8150E659-23E0-4AA1-8A33-C81D67B39516}">
      <dsp:nvSpPr>
        <dsp:cNvPr id="0" name=""/>
        <dsp:cNvSpPr/>
      </dsp:nvSpPr>
      <dsp:spPr>
        <a:xfrm rot="5344148">
          <a:off x="2566601" y="1028032"/>
          <a:ext cx="360941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71270" y="1139105"/>
        <a:ext cx="349844" cy="252659"/>
      </dsp:txXfrm>
    </dsp:sp>
    <dsp:sp modelId="{96E7F60C-6CD8-4EDA-9CB5-CC70A3955B51}">
      <dsp:nvSpPr>
        <dsp:cNvPr id="0" name=""/>
        <dsp:cNvSpPr/>
      </dsp:nvSpPr>
      <dsp:spPr>
        <a:xfrm>
          <a:off x="1791061" y="1625601"/>
          <a:ext cx="1935173" cy="812797"/>
        </a:xfrm>
        <a:prstGeom prst="roundRect">
          <a:avLst>
            <a:gd name="adj" fmla="val 10000"/>
          </a:avLst>
        </a:prstGeom>
        <a:solidFill>
          <a:srgbClr val="BF5727"/>
        </a:solidFill>
        <a:ln w="25400" cap="flat" cmpd="sng" algn="ctr">
          <a:solidFill>
            <a:srgbClr val="BF572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Sliding Window</a:t>
          </a:r>
        </a:p>
      </dsp:txBody>
      <dsp:txXfrm>
        <a:off x="1814867" y="1649407"/>
        <a:ext cx="1887561" cy="765185"/>
      </dsp:txXfrm>
    </dsp:sp>
    <dsp:sp modelId="{D6867DD4-9C7B-4E12-91BE-92063A97E25D}">
      <dsp:nvSpPr>
        <dsp:cNvPr id="0" name=""/>
        <dsp:cNvSpPr/>
      </dsp:nvSpPr>
      <dsp:spPr>
        <a:xfrm rot="5372398">
          <a:off x="2579023" y="2461305"/>
          <a:ext cx="370825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89067" y="2567431"/>
        <a:ext cx="349844" cy="259578"/>
      </dsp:txXfrm>
    </dsp:sp>
    <dsp:sp modelId="{D5E4E5B9-4689-43F4-8587-1355CE3CCFEA}">
      <dsp:nvSpPr>
        <dsp:cNvPr id="0" name=""/>
        <dsp:cNvSpPr/>
      </dsp:nvSpPr>
      <dsp:spPr>
        <a:xfrm>
          <a:off x="1802637" y="3067285"/>
          <a:ext cx="1935173" cy="812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Iteration Updates/K-Folds</a:t>
          </a:r>
        </a:p>
      </dsp:txBody>
      <dsp:txXfrm>
        <a:off x="1826443" y="3091091"/>
        <a:ext cx="1887561" cy="7651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1767910" y="200739"/>
          <a:ext cx="1935173" cy="81279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 Data/Feature Selection</a:t>
          </a:r>
        </a:p>
      </dsp:txBody>
      <dsp:txXfrm>
        <a:off x="1791716" y="224545"/>
        <a:ext cx="1887561" cy="765185"/>
      </dsp:txXfrm>
    </dsp:sp>
    <dsp:sp modelId="{8150E659-23E0-4AA1-8A33-C81D67B39516}">
      <dsp:nvSpPr>
        <dsp:cNvPr id="0" name=""/>
        <dsp:cNvSpPr/>
      </dsp:nvSpPr>
      <dsp:spPr>
        <a:xfrm rot="5344148">
          <a:off x="2566601" y="1028032"/>
          <a:ext cx="360941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71270" y="1139105"/>
        <a:ext cx="349844" cy="252659"/>
      </dsp:txXfrm>
    </dsp:sp>
    <dsp:sp modelId="{96E7F60C-6CD8-4EDA-9CB5-CC70A3955B51}">
      <dsp:nvSpPr>
        <dsp:cNvPr id="0" name=""/>
        <dsp:cNvSpPr/>
      </dsp:nvSpPr>
      <dsp:spPr>
        <a:xfrm>
          <a:off x="1791061" y="1625601"/>
          <a:ext cx="1935173" cy="812797"/>
        </a:xfrm>
        <a:prstGeom prst="roundRect">
          <a:avLst>
            <a:gd name="adj" fmla="val 10000"/>
          </a:avLst>
        </a:prstGeom>
        <a:solidFill>
          <a:srgbClr val="BF5727"/>
        </a:solidFill>
        <a:ln w="25400" cap="flat" cmpd="sng" algn="ctr">
          <a:solidFill>
            <a:srgbClr val="BF572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Sliding Window</a:t>
          </a:r>
        </a:p>
      </dsp:txBody>
      <dsp:txXfrm>
        <a:off x="1814867" y="1649407"/>
        <a:ext cx="1887561" cy="765185"/>
      </dsp:txXfrm>
    </dsp:sp>
    <dsp:sp modelId="{D6867DD4-9C7B-4E12-91BE-92063A97E25D}">
      <dsp:nvSpPr>
        <dsp:cNvPr id="0" name=""/>
        <dsp:cNvSpPr/>
      </dsp:nvSpPr>
      <dsp:spPr>
        <a:xfrm rot="5372398">
          <a:off x="2579023" y="2461305"/>
          <a:ext cx="370825" cy="583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89067" y="2567431"/>
        <a:ext cx="349844" cy="259578"/>
      </dsp:txXfrm>
    </dsp:sp>
    <dsp:sp modelId="{D5E4E5B9-4689-43F4-8587-1355CE3CCFEA}">
      <dsp:nvSpPr>
        <dsp:cNvPr id="0" name=""/>
        <dsp:cNvSpPr/>
      </dsp:nvSpPr>
      <dsp:spPr>
        <a:xfrm>
          <a:off x="1802637" y="3067285"/>
          <a:ext cx="1935173" cy="812797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Iteration Updates/K-Folds</a:t>
          </a:r>
        </a:p>
      </dsp:txBody>
      <dsp:txXfrm>
        <a:off x="1826443" y="3091091"/>
        <a:ext cx="1887561" cy="765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5A2F7-1CB2-9A4A-A317-46954273A428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CC7E6-B446-F548-8841-94B308AA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4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94846" y="1769078"/>
            <a:ext cx="7437816" cy="2727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baseline="0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98884" y="4773623"/>
            <a:ext cx="673377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64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94846" y="1769078"/>
            <a:ext cx="7437816" cy="2727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baseline="0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98884" y="4773623"/>
            <a:ext cx="673377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5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9033" y="1058239"/>
            <a:ext cx="7740650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auto">
          <a:xfrm>
            <a:off x="709033" y="1855886"/>
            <a:ext cx="7734300" cy="458946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2"/>
              </a:buCl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800100" indent="-342900">
              <a:buClr>
                <a:schemeClr val="bg2"/>
              </a:buClr>
              <a:buFont typeface="Lucida Grande"/>
              <a:buChar char="-"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1257300" indent="-342900">
              <a:buClr>
                <a:schemeClr val="bg2"/>
              </a:buClr>
              <a:buFont typeface="Arial"/>
              <a:buChar char="•"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058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sz="half" idx="1"/>
          </p:nvPr>
        </p:nvSpPr>
        <p:spPr bwMode="auto">
          <a:xfrm>
            <a:off x="628650" y="1929440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1071686"/>
            <a:ext cx="7913397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half" idx="10"/>
          </p:nvPr>
        </p:nvSpPr>
        <p:spPr bwMode="auto">
          <a:xfrm>
            <a:off x="4674897" y="1928888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972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911975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85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3" name="Picture 4" descr="knockout_formal_Cockre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2552700"/>
            <a:ext cx="8143875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968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half" idx="1"/>
          </p:nvPr>
        </p:nvSpPr>
        <p:spPr bwMode="auto">
          <a:xfrm>
            <a:off x="628650" y="1929440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071686"/>
            <a:ext cx="7913397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half" idx="10"/>
          </p:nvPr>
        </p:nvSpPr>
        <p:spPr bwMode="auto">
          <a:xfrm>
            <a:off x="4674897" y="1928888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9033" y="1058239"/>
            <a:ext cx="7740650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auto">
          <a:xfrm>
            <a:off x="709033" y="1855886"/>
            <a:ext cx="7734300" cy="458946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2"/>
              </a:buCl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800100" indent="-342900">
              <a:buClr>
                <a:schemeClr val="bg2"/>
              </a:buClr>
              <a:buFont typeface="Lucida Grande"/>
              <a:buChar char="-"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1257300" indent="-342900">
              <a:buClr>
                <a:schemeClr val="bg2"/>
              </a:buClr>
              <a:buFont typeface="Arial"/>
              <a:buChar char="•"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349"/>
            <a:ext cx="9144000" cy="655225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8" y="83392"/>
            <a:ext cx="2514943" cy="502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47E0C5-B503-4AC3-9922-270730B29508}"/>
              </a:ext>
            </a:extLst>
          </p:cNvPr>
          <p:cNvSpPr txBox="1"/>
          <p:nvPr userDrawn="1"/>
        </p:nvSpPr>
        <p:spPr>
          <a:xfrm>
            <a:off x="3205467" y="57178"/>
            <a:ext cx="4661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A.I. </a:t>
            </a: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Hackathon 2023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6" r:id="rId5"/>
    <p:sldLayoutId id="2147483677" r:id="rId6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753034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118" y="-92823"/>
            <a:ext cx="2067112" cy="9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24940" y="1674673"/>
            <a:ext cx="9085812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1" i="0" u="none" strike="noStrike" baseline="0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Energy A.I. Hackathon 2023</a:t>
            </a: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2800" b="1" i="0" u="none" strike="noStrike" baseline="0" dirty="0">
                <a:latin typeface="+mn-lt"/>
                <a:cs typeface="Arial" panose="020B0604020202020204" pitchFamily="34" charset="0"/>
              </a:rPr>
              <a:t>Team </a:t>
            </a:r>
            <a:r>
              <a:rPr lang="en-US" sz="2800" b="1" i="0" u="none" strike="noStrike" baseline="0" dirty="0" err="1">
                <a:latin typeface="+mn-lt"/>
                <a:cs typeface="Arial" panose="020B0604020202020204" pitchFamily="34" charset="0"/>
              </a:rPr>
              <a:t>Drillpy</a:t>
            </a:r>
            <a:endParaRPr lang="en-US" sz="2800" b="1" i="0" u="none" strike="noStrike" baseline="0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latin typeface="+mn-lt"/>
                <a:cs typeface="Arial" panose="020B0604020202020204" pitchFamily="34" charset="0"/>
              </a:rPr>
              <a:t>April 11</a:t>
            </a:r>
            <a:r>
              <a:rPr lang="en-US" sz="1800" b="1" baseline="30000" dirty="0">
                <a:latin typeface="+mn-lt"/>
                <a:cs typeface="Arial" panose="020B0604020202020204" pitchFamily="34" charset="0"/>
              </a:rPr>
              <a:t>th</a:t>
            </a:r>
            <a:r>
              <a:rPr lang="en-US" sz="1800" b="1" dirty="0">
                <a:latin typeface="+mn-lt"/>
                <a:cs typeface="Arial" panose="020B0604020202020204" pitchFamily="34" charset="0"/>
              </a:rPr>
              <a:t>, 2023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i="0" u="none" strike="noStrike" baseline="0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latin typeface="+mn-lt"/>
                <a:cs typeface="Arial" panose="020B0604020202020204" pitchFamily="34" charset="0"/>
              </a:rPr>
              <a:t>Abraham Montes, </a:t>
            </a:r>
            <a:r>
              <a:rPr lang="en-US" sz="1800" b="1" dirty="0" err="1">
                <a:latin typeface="+mn-lt"/>
                <a:cs typeface="Arial" panose="020B0604020202020204" pitchFamily="34" charset="0"/>
              </a:rPr>
              <a:t>Çınar</a:t>
            </a:r>
            <a:r>
              <a:rPr lang="en-US" sz="1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+mn-lt"/>
                <a:cs typeface="Arial" panose="020B0604020202020204" pitchFamily="34" charset="0"/>
              </a:rPr>
              <a:t>Turhan</a:t>
            </a:r>
            <a:r>
              <a:rPr lang="en-US" sz="1800" b="1" dirty="0">
                <a:latin typeface="+mn-lt"/>
                <a:cs typeface="Arial" panose="020B0604020202020204" pitchFamily="34" charset="0"/>
              </a:rPr>
              <a:t>, Mohammad Abdullah, Ethan Litchauer</a:t>
            </a:r>
            <a:r>
              <a:rPr lang="en-US" sz="1400" b="0" i="0" dirty="0">
                <a:solidFill>
                  <a:srgbClr val="4D5156"/>
                </a:solidFill>
                <a:effectLst/>
                <a:latin typeface="Roboto" panose="020B0604020202020204" pitchFamily="2" charset="0"/>
              </a:rPr>
              <a:t> </a:t>
            </a:r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latin typeface="+mn-lt"/>
                <a:cs typeface="Arial" panose="020B0604020202020204" pitchFamily="34" charset="0"/>
              </a:rPr>
              <a:t>Petroleum and Geosystems Engineering, Electrical and Computer Engineering</a:t>
            </a:r>
            <a:endParaRPr lang="en-US" sz="1800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Project Workflow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AA89D1-9A3F-4096-AA9B-E5115CB0A3F3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0BB3D6-F073-461F-86C3-09FCF5572574}"/>
              </a:ext>
            </a:extLst>
          </p:cNvPr>
          <p:cNvSpPr/>
          <p:nvPr/>
        </p:nvSpPr>
        <p:spPr>
          <a:xfrm>
            <a:off x="3563936" y="3708324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C06146-C319-4E7D-B1F6-D7CF21E508A9}"/>
              </a:ext>
            </a:extLst>
          </p:cNvPr>
          <p:cNvCxnSpPr>
            <a:cxnSpLocks/>
          </p:cNvCxnSpPr>
          <p:nvPr/>
        </p:nvCxnSpPr>
        <p:spPr>
          <a:xfrm>
            <a:off x="4572000" y="2553732"/>
            <a:ext cx="0" cy="1154592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830C25-382D-4247-8595-BB41280B6B06}"/>
              </a:ext>
            </a:extLst>
          </p:cNvPr>
          <p:cNvCxnSpPr>
            <a:cxnSpLocks/>
          </p:cNvCxnSpPr>
          <p:nvPr/>
        </p:nvCxnSpPr>
        <p:spPr>
          <a:xfrm>
            <a:off x="7713966" y="2585154"/>
            <a:ext cx="12193" cy="2014278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6E7627-2C76-4C44-BAE7-67DA2E529345}"/>
              </a:ext>
            </a:extLst>
          </p:cNvPr>
          <p:cNvSpPr/>
          <p:nvPr/>
        </p:nvSpPr>
        <p:spPr>
          <a:xfrm>
            <a:off x="6715460" y="4599432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Model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F99F6E8-B352-4D17-93AF-6F7597C3A15C}"/>
              </a:ext>
            </a:extLst>
          </p:cNvPr>
          <p:cNvCxnSpPr>
            <a:cxnSpLocks/>
          </p:cNvCxnSpPr>
          <p:nvPr/>
        </p:nvCxnSpPr>
        <p:spPr>
          <a:xfrm>
            <a:off x="1417840" y="2558781"/>
            <a:ext cx="3131216" cy="572247"/>
          </a:xfrm>
          <a:prstGeom prst="bentConnector3">
            <a:avLst>
              <a:gd name="adj1" fmla="val 355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D0DA1B8-F378-4506-9E26-0B67CA9FF14B}"/>
              </a:ext>
            </a:extLst>
          </p:cNvPr>
          <p:cNvCxnSpPr>
            <a:cxnSpLocks/>
          </p:cNvCxnSpPr>
          <p:nvPr/>
        </p:nvCxnSpPr>
        <p:spPr>
          <a:xfrm>
            <a:off x="4549056" y="4586664"/>
            <a:ext cx="2175549" cy="458322"/>
          </a:xfrm>
          <a:prstGeom prst="bentConnector3">
            <a:avLst>
              <a:gd name="adj1" fmla="val -17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EFA1578-2DC4-472C-BD87-D93457DD81BB}"/>
              </a:ext>
            </a:extLst>
          </p:cNvPr>
          <p:cNvSpPr/>
          <p:nvPr/>
        </p:nvSpPr>
        <p:spPr>
          <a:xfrm>
            <a:off x="594804" y="161311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Literature Review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1DF1825-B3DE-4C3F-9EA7-DD5A2B10CE6A}"/>
              </a:ext>
            </a:extLst>
          </p:cNvPr>
          <p:cNvSpPr/>
          <p:nvPr/>
        </p:nvSpPr>
        <p:spPr>
          <a:xfrm>
            <a:off x="3573494" y="161311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Exploratory Data Analysis</a:t>
            </a:r>
            <a:endParaRPr lang="en-US" sz="2000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D64C0D5-E1E9-4B02-874C-CAACF8E76C1C}"/>
              </a:ext>
            </a:extLst>
          </p:cNvPr>
          <p:cNvSpPr/>
          <p:nvPr/>
        </p:nvSpPr>
        <p:spPr>
          <a:xfrm>
            <a:off x="6727653" y="161311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Model Selection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CFE4F-3340-43E7-B150-AA2EA59922D0}"/>
              </a:ext>
            </a:extLst>
          </p:cNvPr>
          <p:cNvCxnSpPr>
            <a:cxnSpLocks/>
          </p:cNvCxnSpPr>
          <p:nvPr/>
        </p:nvCxnSpPr>
        <p:spPr>
          <a:xfrm>
            <a:off x="4540311" y="1258366"/>
            <a:ext cx="1" cy="342051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0035588-5E1D-4317-8977-C9677A4467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11300" y="1271065"/>
            <a:ext cx="2062194" cy="329351"/>
          </a:xfrm>
          <a:prstGeom prst="bentConnector3">
            <a:avLst>
              <a:gd name="adj1" fmla="val 99884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59EDD00-0481-4926-BB28-223918FC5FFF}"/>
              </a:ext>
            </a:extLst>
          </p:cNvPr>
          <p:cNvCxnSpPr>
            <a:cxnSpLocks/>
          </p:cNvCxnSpPr>
          <p:nvPr/>
        </p:nvCxnSpPr>
        <p:spPr>
          <a:xfrm>
            <a:off x="5384800" y="1271066"/>
            <a:ext cx="2341359" cy="329351"/>
          </a:xfrm>
          <a:prstGeom prst="bentConnector3">
            <a:avLst>
              <a:gd name="adj1" fmla="val 99903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9735E6CB-8D37-4942-96FD-A440EBC98B1E}"/>
              </a:ext>
            </a:extLst>
          </p:cNvPr>
          <p:cNvSpPr/>
          <p:nvPr/>
        </p:nvSpPr>
        <p:spPr>
          <a:xfrm>
            <a:off x="651579" y="3998975"/>
            <a:ext cx="1882814" cy="31000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F572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Technical information</a:t>
            </a: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C00B43E9-2880-4623-8D7A-C0C581A1FD71}"/>
              </a:ext>
            </a:extLst>
          </p:cNvPr>
          <p:cNvSpPr/>
          <p:nvPr/>
        </p:nvSpPr>
        <p:spPr>
          <a:xfrm>
            <a:off x="653028" y="4426799"/>
            <a:ext cx="1890316" cy="31000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F572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Important Features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42C7A0A1-2A5B-47F5-A148-3C2AAEA4EFA3}"/>
              </a:ext>
            </a:extLst>
          </p:cNvPr>
          <p:cNvSpPr/>
          <p:nvPr/>
        </p:nvSpPr>
        <p:spPr>
          <a:xfrm>
            <a:off x="653028" y="4854624"/>
            <a:ext cx="1881365" cy="31000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F572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Domain Knowledge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CC72CD92-675F-4E93-AB52-EEEAECFC6DE5}"/>
              </a:ext>
            </a:extLst>
          </p:cNvPr>
          <p:cNvSpPr/>
          <p:nvPr/>
        </p:nvSpPr>
        <p:spPr>
          <a:xfrm>
            <a:off x="3563935" y="2876010"/>
            <a:ext cx="2006569" cy="498652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F572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Clean and uncorrelated data</a:t>
            </a:r>
          </a:p>
        </p:txBody>
      </p:sp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AE6E0196-42C8-437C-A334-BF56538DB215}"/>
              </a:ext>
            </a:extLst>
          </p:cNvPr>
          <p:cNvSpPr/>
          <p:nvPr/>
        </p:nvSpPr>
        <p:spPr>
          <a:xfrm rot="17185618">
            <a:off x="1450424" y="3141579"/>
            <a:ext cx="481775" cy="941166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152EC86F-0FC0-4FA8-A9C2-D708EA87F37A}"/>
              </a:ext>
            </a:extLst>
          </p:cNvPr>
          <p:cNvSpPr/>
          <p:nvPr/>
        </p:nvSpPr>
        <p:spPr>
          <a:xfrm>
            <a:off x="6651733" y="2631545"/>
            <a:ext cx="930882" cy="616483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F572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Random Forest Classifier</a:t>
            </a: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86210ABC-83F8-4FF7-92B7-4D3B63F31786}"/>
              </a:ext>
            </a:extLst>
          </p:cNvPr>
          <p:cNvSpPr/>
          <p:nvPr/>
        </p:nvSpPr>
        <p:spPr>
          <a:xfrm>
            <a:off x="7857510" y="2631546"/>
            <a:ext cx="920396" cy="627121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F572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SVM Classifier</a:t>
            </a:r>
          </a:p>
        </p:txBody>
      </p:sp>
      <p:sp>
        <p:nvSpPr>
          <p:cNvPr id="33" name="Arrow: Curved Right 32">
            <a:extLst>
              <a:ext uri="{FF2B5EF4-FFF2-40B4-BE49-F238E27FC236}">
                <a16:creationId xmlns:a16="http://schemas.microsoft.com/office/drawing/2014/main" id="{A4822BC7-B1F0-4A5B-B2B3-1A2F88C55576}"/>
              </a:ext>
            </a:extLst>
          </p:cNvPr>
          <p:cNvSpPr/>
          <p:nvPr/>
        </p:nvSpPr>
        <p:spPr>
          <a:xfrm rot="21226844">
            <a:off x="7079658" y="3434931"/>
            <a:ext cx="374819" cy="545346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Curved Right 33">
            <a:extLst>
              <a:ext uri="{FF2B5EF4-FFF2-40B4-BE49-F238E27FC236}">
                <a16:creationId xmlns:a16="http://schemas.microsoft.com/office/drawing/2014/main" id="{F4302FE2-57C5-41FD-8A87-C241BDE9AE84}"/>
              </a:ext>
            </a:extLst>
          </p:cNvPr>
          <p:cNvSpPr/>
          <p:nvPr/>
        </p:nvSpPr>
        <p:spPr>
          <a:xfrm flipH="1">
            <a:off x="8075239" y="3393552"/>
            <a:ext cx="380467" cy="545346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EC7CA259-C9B7-4B8F-96FB-503D89733BB3}"/>
              </a:ext>
            </a:extLst>
          </p:cNvPr>
          <p:cNvSpPr/>
          <p:nvPr/>
        </p:nvSpPr>
        <p:spPr>
          <a:xfrm>
            <a:off x="4434554" y="5523484"/>
            <a:ext cx="1882814" cy="458110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F572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Hyperparameter Tuning</a:t>
            </a:r>
          </a:p>
        </p:txBody>
      </p:sp>
      <p:sp>
        <p:nvSpPr>
          <p:cNvPr id="37" name="Arrow: Curved Right 36">
            <a:extLst>
              <a:ext uri="{FF2B5EF4-FFF2-40B4-BE49-F238E27FC236}">
                <a16:creationId xmlns:a16="http://schemas.microsoft.com/office/drawing/2014/main" id="{8AC2F1F5-E392-4400-99AD-0AFC3DE516B2}"/>
              </a:ext>
            </a:extLst>
          </p:cNvPr>
          <p:cNvSpPr/>
          <p:nvPr/>
        </p:nvSpPr>
        <p:spPr>
          <a:xfrm rot="15158651">
            <a:off x="6534827" y="5414824"/>
            <a:ext cx="298934" cy="675430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60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20" grpId="0" animBg="1"/>
      <p:bldP spid="28" grpId="0" animBg="1"/>
      <p:bldP spid="3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CD7371-FE93-4567-9661-F5DA9C6CE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8673983"/>
              </p:ext>
            </p:extLst>
          </p:nvPr>
        </p:nvGraphicFramePr>
        <p:xfrm>
          <a:off x="-641718" y="21510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409271" y="121300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9E9A90-EB44-48A1-8E47-6D03A069BFE3}"/>
              </a:ext>
            </a:extLst>
          </p:cNvPr>
          <p:cNvSpPr txBox="1"/>
          <p:nvPr/>
        </p:nvSpPr>
        <p:spPr>
          <a:xfrm>
            <a:off x="3449256" y="2429352"/>
            <a:ext cx="5243331" cy="378565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b="1" u="sng" dirty="0"/>
              <a:t>Feature selection :</a:t>
            </a:r>
          </a:p>
          <a:p>
            <a:r>
              <a:rPr lang="en-US" b="1" dirty="0"/>
              <a:t>36 + 14 to 10 only</a:t>
            </a:r>
          </a:p>
          <a:p>
            <a:r>
              <a:rPr lang="en-US" dirty="0"/>
              <a:t>1.	WOR</a:t>
            </a:r>
          </a:p>
          <a:p>
            <a:r>
              <a:rPr lang="en-US" dirty="0"/>
              <a:t>2.	GOR</a:t>
            </a:r>
          </a:p>
          <a:p>
            <a:r>
              <a:rPr lang="en-US" dirty="0"/>
              <a:t>3.	Frequency</a:t>
            </a:r>
          </a:p>
          <a:p>
            <a:r>
              <a:rPr lang="en-US" dirty="0"/>
              <a:t>4.	ESP Current E</a:t>
            </a:r>
          </a:p>
          <a:p>
            <a:r>
              <a:rPr lang="en-US" dirty="0"/>
              <a:t>5.	ESP Voltage</a:t>
            </a:r>
          </a:p>
          <a:p>
            <a:r>
              <a:rPr lang="en-US" dirty="0"/>
              <a:t>6.	Gas intake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r>
              <a:rPr lang="en-US" dirty="0"/>
              <a:t>7.	Gas through annulus</a:t>
            </a:r>
          </a:p>
          <a:p>
            <a:r>
              <a:rPr lang="en-US" dirty="0"/>
              <a:t>8.	Pump DP</a:t>
            </a:r>
          </a:p>
          <a:p>
            <a:r>
              <a:rPr lang="en-US" dirty="0"/>
              <a:t>9.	Power difference</a:t>
            </a:r>
          </a:p>
          <a:p>
            <a:r>
              <a:rPr lang="en-US" dirty="0"/>
              <a:t>10.	ESP Temp.</a:t>
            </a:r>
          </a:p>
        </p:txBody>
      </p:sp>
    </p:spTree>
    <p:extLst>
      <p:ext uri="{BB962C8B-B14F-4D97-AF65-F5344CB8AC3E}">
        <p14:creationId xmlns:p14="http://schemas.microsoft.com/office/powerpoint/2010/main" val="158012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CD7371-FE93-4567-9661-F5DA9C6CE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942752"/>
              </p:ext>
            </p:extLst>
          </p:nvPr>
        </p:nvGraphicFramePr>
        <p:xfrm>
          <a:off x="-641718" y="21510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409271" y="121300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21EB4-2F63-48A2-84E5-664D019AD4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4" t="1969"/>
          <a:stretch/>
        </p:blipFill>
        <p:spPr>
          <a:xfrm>
            <a:off x="3907395" y="2380202"/>
            <a:ext cx="4641801" cy="3619209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noFill/>
            <a:miter lim="800000"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3009FB-4BD1-4FF8-9920-4F159EC026CD}"/>
              </a:ext>
            </a:extLst>
          </p:cNvPr>
          <p:cNvSpPr txBox="1"/>
          <p:nvPr/>
        </p:nvSpPr>
        <p:spPr>
          <a:xfrm>
            <a:off x="5454282" y="2202399"/>
            <a:ext cx="16684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Gas Intake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20E607-666D-452C-AA7E-84E80B18A911}"/>
              </a:ext>
            </a:extLst>
          </p:cNvPr>
          <p:cNvSpPr/>
          <p:nvPr/>
        </p:nvSpPr>
        <p:spPr>
          <a:xfrm>
            <a:off x="4201610" y="2571731"/>
            <a:ext cx="486137" cy="3146163"/>
          </a:xfrm>
          <a:prstGeom prst="rect">
            <a:avLst/>
          </a:prstGeom>
          <a:noFill/>
          <a:ln w="38100">
            <a:solidFill>
              <a:srgbClr val="BF57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82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CD7371-FE93-4567-9661-F5DA9C6CE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5045428"/>
              </p:ext>
            </p:extLst>
          </p:nvPr>
        </p:nvGraphicFramePr>
        <p:xfrm>
          <a:off x="-641718" y="21510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409271" y="121300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21EB4-2F63-48A2-84E5-664D019AD4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24" t="727"/>
          <a:stretch/>
        </p:blipFill>
        <p:spPr>
          <a:xfrm>
            <a:off x="3414532" y="2104115"/>
            <a:ext cx="5233724" cy="4481213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noFill/>
            <a:miter lim="800000"/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549BA2-4E6E-43CB-8841-B0C88E8038BF}"/>
              </a:ext>
            </a:extLst>
          </p:cNvPr>
          <p:cNvSpPr/>
          <p:nvPr/>
        </p:nvSpPr>
        <p:spPr>
          <a:xfrm>
            <a:off x="6711016" y="2180403"/>
            <a:ext cx="221640" cy="392172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205AEF-E3A9-4E32-B204-AAF8E5BF3144}"/>
              </a:ext>
            </a:extLst>
          </p:cNvPr>
          <p:cNvSpPr/>
          <p:nvPr/>
        </p:nvSpPr>
        <p:spPr>
          <a:xfrm>
            <a:off x="3328026" y="2755392"/>
            <a:ext cx="4657734" cy="22527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8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CD7371-FE93-4567-9661-F5DA9C6CE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6128154"/>
              </p:ext>
            </p:extLst>
          </p:nvPr>
        </p:nvGraphicFramePr>
        <p:xfrm>
          <a:off x="-641718" y="21510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409271" y="121300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8B8525A-EBCF-4DD9-9CAD-7692C3CA0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399" y="2500009"/>
            <a:ext cx="5229543" cy="266659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377E6BC-25A4-448A-B727-A0B0467BA66E}"/>
              </a:ext>
            </a:extLst>
          </p:cNvPr>
          <p:cNvSpPr/>
          <p:nvPr/>
        </p:nvSpPr>
        <p:spPr>
          <a:xfrm>
            <a:off x="4309353" y="2641060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8CF58F-F7AC-4F38-B1A6-4561FE6579F9}"/>
              </a:ext>
            </a:extLst>
          </p:cNvPr>
          <p:cNvSpPr txBox="1"/>
          <p:nvPr/>
        </p:nvSpPr>
        <p:spPr>
          <a:xfrm>
            <a:off x="4227479" y="1893991"/>
            <a:ext cx="1449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 Days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440947-B3B0-48CE-AE24-115058584642}"/>
              </a:ext>
            </a:extLst>
          </p:cNvPr>
          <p:cNvCxnSpPr/>
          <p:nvPr/>
        </p:nvCxnSpPr>
        <p:spPr>
          <a:xfrm>
            <a:off x="4270443" y="2451370"/>
            <a:ext cx="94358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4B36E64-896A-4E37-B2BA-37EA87A61359}"/>
              </a:ext>
            </a:extLst>
          </p:cNvPr>
          <p:cNvSpPr txBox="1"/>
          <p:nvPr/>
        </p:nvSpPr>
        <p:spPr>
          <a:xfrm>
            <a:off x="3655449" y="5225814"/>
            <a:ext cx="41198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Mean, variance, and kurtosis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a trade-off</a:t>
            </a:r>
          </a:p>
        </p:txBody>
      </p:sp>
    </p:spTree>
    <p:extLst>
      <p:ext uri="{BB962C8B-B14F-4D97-AF65-F5344CB8AC3E}">
        <p14:creationId xmlns:p14="http://schemas.microsoft.com/office/powerpoint/2010/main" val="3146389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93 L 0.2724 0.00093 " pathEditMode="relative" rAng="0" ptsTypes="AA">
                                      <p:cBhvr>
                                        <p:cTn id="6" dur="3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59259E-6 L 0.26927 2.59259E-6 " pathEditMode="relative" rAng="0" ptsTypes="AA">
                                      <p:cBhvr>
                                        <p:cTn id="8" dur="3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CD7371-FE93-4567-9661-F5DA9C6CE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5218205"/>
              </p:ext>
            </p:extLst>
          </p:nvPr>
        </p:nvGraphicFramePr>
        <p:xfrm>
          <a:off x="-641718" y="21510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409271" y="121300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E7A4BE-F18C-4F7E-8D6B-7F8EB4FC8917}"/>
              </a:ext>
            </a:extLst>
          </p:cNvPr>
          <p:cNvSpPr txBox="1"/>
          <p:nvPr/>
        </p:nvSpPr>
        <p:spPr>
          <a:xfrm>
            <a:off x="3775496" y="1415405"/>
            <a:ext cx="522954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n-lt"/>
                <a:cs typeface="Arial" panose="020B0604020202020204" pitchFamily="34" charset="0"/>
              </a:rPr>
              <a:t>The imbalance problem</a:t>
            </a:r>
          </a:p>
          <a:p>
            <a:pPr algn="ctr"/>
            <a:endParaRPr lang="en-US" sz="1400" b="1" dirty="0">
              <a:latin typeface="+mn-lt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ADA5BB16-3455-4EDC-BC86-CA334942B4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0697204"/>
                  </p:ext>
                </p:extLst>
              </p:nvPr>
            </p:nvGraphicFramePr>
            <p:xfrm>
              <a:off x="3350265" y="4538345"/>
              <a:ext cx="5654776" cy="201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47">
                      <a:extLst>
                        <a:ext uri="{9D8B030D-6E8A-4147-A177-3AD203B41FA5}">
                          <a16:colId xmlns:a16="http://schemas.microsoft.com/office/drawing/2014/main" val="1715088409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1171359614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810920754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600577315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627524600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468412679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540043875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310988330"/>
                        </a:ext>
                      </a:extLst>
                    </a:gridCol>
                  </a:tblGrid>
                  <a:tr h="3324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κ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κ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Fail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542275"/>
                      </a:ext>
                    </a:extLst>
                  </a:tr>
                  <a:tr h="332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504576"/>
                      </a:ext>
                    </a:extLst>
                  </a:tr>
                  <a:tr h="332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810377"/>
                      </a:ext>
                    </a:extLst>
                  </a:tr>
                  <a:tr h="332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7760753"/>
                      </a:ext>
                    </a:extLst>
                  </a:tr>
                  <a:tr h="332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39320155"/>
                      </a:ext>
                    </a:extLst>
                  </a:tr>
                  <a:tr h="332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89747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ADA5BB16-3455-4EDC-BC86-CA334942B4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0697204"/>
                  </p:ext>
                </p:extLst>
              </p:nvPr>
            </p:nvGraphicFramePr>
            <p:xfrm>
              <a:off x="3350265" y="4538345"/>
              <a:ext cx="5654776" cy="201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47">
                      <a:extLst>
                        <a:ext uri="{9D8B030D-6E8A-4147-A177-3AD203B41FA5}">
                          <a16:colId xmlns:a16="http://schemas.microsoft.com/office/drawing/2014/main" val="1715088409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1171359614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810920754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600577315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627524600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468412679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540043875"/>
                        </a:ext>
                      </a:extLst>
                    </a:gridCol>
                    <a:gridCol w="706847">
                      <a:extLst>
                        <a:ext uri="{9D8B030D-6E8A-4147-A177-3AD203B41FA5}">
                          <a16:colId xmlns:a16="http://schemas.microsoft.com/office/drawing/2014/main" val="3310988330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862" t="-5455" r="-704310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862" t="-5455" r="-604310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0862" t="-5455" r="-504310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98291" t="-5455" r="-400000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724" t="-5455" r="-303448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724" t="-5455" r="-203448" b="-5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Fail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54227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50457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81037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77607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3932015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897471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38079117-21B0-4DCB-B857-4405A2DE84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8013" y="1833245"/>
            <a:ext cx="5229543" cy="26665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A53B787-2674-4D42-BE7E-9F7052B3E93B}"/>
              </a:ext>
            </a:extLst>
          </p:cNvPr>
          <p:cNvSpPr/>
          <p:nvPr/>
        </p:nvSpPr>
        <p:spPr>
          <a:xfrm>
            <a:off x="4425967" y="1974296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EA6233-E4B4-4CC3-8065-EF3A408B528D}"/>
              </a:ext>
            </a:extLst>
          </p:cNvPr>
          <p:cNvSpPr/>
          <p:nvPr/>
        </p:nvSpPr>
        <p:spPr>
          <a:xfrm>
            <a:off x="3350265" y="4896903"/>
            <a:ext cx="5654776" cy="32802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4C1509-BA2B-4B89-873C-C2280DBA7B79}"/>
              </a:ext>
            </a:extLst>
          </p:cNvPr>
          <p:cNvSpPr/>
          <p:nvPr/>
        </p:nvSpPr>
        <p:spPr>
          <a:xfrm>
            <a:off x="4688139" y="1974296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0FD0BE-7847-45A0-BAE9-357A2CA22D9E}"/>
              </a:ext>
            </a:extLst>
          </p:cNvPr>
          <p:cNvSpPr/>
          <p:nvPr/>
        </p:nvSpPr>
        <p:spPr>
          <a:xfrm>
            <a:off x="3350265" y="5263435"/>
            <a:ext cx="5654774" cy="32004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263D93-D16E-4C72-9FC3-0B215F2C7799}"/>
              </a:ext>
            </a:extLst>
          </p:cNvPr>
          <p:cNvSpPr/>
          <p:nvPr/>
        </p:nvSpPr>
        <p:spPr>
          <a:xfrm>
            <a:off x="4992939" y="1974296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0EAF05-2E01-49B4-909E-8C831BD318B8}"/>
              </a:ext>
            </a:extLst>
          </p:cNvPr>
          <p:cNvSpPr/>
          <p:nvPr/>
        </p:nvSpPr>
        <p:spPr>
          <a:xfrm>
            <a:off x="3350265" y="5628568"/>
            <a:ext cx="5654774" cy="2726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780778-B1E3-477B-9B15-DDFB1FF31EFD}"/>
              </a:ext>
            </a:extLst>
          </p:cNvPr>
          <p:cNvSpPr/>
          <p:nvPr/>
        </p:nvSpPr>
        <p:spPr>
          <a:xfrm>
            <a:off x="7640481" y="1974296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4080A3-F046-4336-9B3F-5D3D34B1E48D}"/>
              </a:ext>
            </a:extLst>
          </p:cNvPr>
          <p:cNvSpPr/>
          <p:nvPr/>
        </p:nvSpPr>
        <p:spPr>
          <a:xfrm>
            <a:off x="3350265" y="6226374"/>
            <a:ext cx="5654774" cy="30638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82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Model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AA89D1-9A3F-4096-AA9B-E5115CB0A3F3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0BB3D6-F073-461F-86C3-09FCF5572574}"/>
              </a:ext>
            </a:extLst>
          </p:cNvPr>
          <p:cNvSpPr/>
          <p:nvPr/>
        </p:nvSpPr>
        <p:spPr>
          <a:xfrm>
            <a:off x="594805" y="3751834"/>
            <a:ext cx="1833737" cy="64566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dirty="0"/>
              <a:t>Feature Engineering</a:t>
            </a:r>
            <a:endParaRPr lang="en-US" sz="1600" kern="120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6E7627-2C76-4C44-BAE7-67DA2E529345}"/>
              </a:ext>
            </a:extLst>
          </p:cNvPr>
          <p:cNvSpPr/>
          <p:nvPr/>
        </p:nvSpPr>
        <p:spPr>
          <a:xfrm>
            <a:off x="2428543" y="2460498"/>
            <a:ext cx="1343358" cy="2582672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/>
              <a:t>Model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EFA1578-2DC4-472C-BD87-D93457DD81BB}"/>
              </a:ext>
            </a:extLst>
          </p:cNvPr>
          <p:cNvSpPr/>
          <p:nvPr/>
        </p:nvSpPr>
        <p:spPr>
          <a:xfrm>
            <a:off x="594804" y="2460715"/>
            <a:ext cx="1833737" cy="64566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Literature Review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1DF1825-B3DE-4C3F-9EA7-DD5A2B10CE6A}"/>
              </a:ext>
            </a:extLst>
          </p:cNvPr>
          <p:cNvSpPr/>
          <p:nvPr/>
        </p:nvSpPr>
        <p:spPr>
          <a:xfrm>
            <a:off x="594805" y="3106383"/>
            <a:ext cx="1833737" cy="64566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dirty="0"/>
              <a:t>Exploratory Data Analysis</a:t>
            </a:r>
            <a:endParaRPr lang="en-US" sz="1600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D64C0D5-E1E9-4B02-874C-CAACF8E76C1C}"/>
              </a:ext>
            </a:extLst>
          </p:cNvPr>
          <p:cNvSpPr/>
          <p:nvPr/>
        </p:nvSpPr>
        <p:spPr>
          <a:xfrm>
            <a:off x="594805" y="4397502"/>
            <a:ext cx="1833737" cy="64566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Model Selection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4D996-6E09-4619-901D-83F45588788B}"/>
              </a:ext>
            </a:extLst>
          </p:cNvPr>
          <p:cNvSpPr txBox="1">
            <a:spLocks/>
          </p:cNvSpPr>
          <p:nvPr/>
        </p:nvSpPr>
        <p:spPr>
          <a:xfrm>
            <a:off x="3942080" y="2471891"/>
            <a:ext cx="4754880" cy="25545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2000" dirty="0"/>
          </a:p>
          <a:p>
            <a:pPr algn="ctr"/>
            <a:r>
              <a:rPr lang="en-US" sz="2000" dirty="0" err="1"/>
              <a:t>GridSeachCV</a:t>
            </a:r>
            <a:r>
              <a:rPr lang="en-US" sz="2000" dirty="0"/>
              <a:t> for obtaining the best accuracy.</a:t>
            </a:r>
          </a:p>
          <a:p>
            <a:pPr algn="ctr"/>
            <a:endParaRPr 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tr-TR" sz="2000" dirty="0"/>
              <a:t>Random Forest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392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1313895" y="899241"/>
            <a:ext cx="7324078" cy="323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latin typeface="+mn-lt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  <a:cs typeface="Arial" panose="020B0604020202020204" pitchFamily="34" charset="0"/>
              </a:rPr>
              <a:t>Undersampling</a:t>
            </a:r>
            <a:r>
              <a:rPr lang="en-US" dirty="0">
                <a:latin typeface="+mn-lt"/>
                <a:cs typeface="Arial" panose="020B0604020202020204" pitchFamily="34" charset="0"/>
              </a:rPr>
              <a:t> the majority class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Arial" panose="020B0604020202020204" pitchFamily="34" charset="0"/>
              </a:rPr>
              <a:t>Random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undersampling</a:t>
            </a:r>
            <a:endParaRPr lang="en-US" dirty="0">
              <a:latin typeface="+mn-lt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Arial" panose="020B0604020202020204" pitchFamily="34" charset="0"/>
              </a:rPr>
              <a:t>Accuracy alone was not our guiding star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Arial" panose="020B0604020202020204" pitchFamily="34" charset="0"/>
              </a:rPr>
              <a:t>What about oversampling and other sophisticated methods? </a:t>
            </a:r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ED9F1B-4E37-4A51-EAB0-1B62622F3DA2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Dealing with imbalance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63755-ABC7-639D-539F-218373B6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563" y="4202240"/>
            <a:ext cx="4134096" cy="2440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5AE09A-3FE7-10F9-A0D1-A3792D14CD27}"/>
              </a:ext>
            </a:extLst>
          </p:cNvPr>
          <p:cNvSpPr txBox="1"/>
          <p:nvPr/>
        </p:nvSpPr>
        <p:spPr>
          <a:xfrm>
            <a:off x="2460563" y="6365261"/>
            <a:ext cx="1371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[He &amp; Garcia 2009]</a:t>
            </a:r>
          </a:p>
        </p:txBody>
      </p:sp>
    </p:spTree>
    <p:extLst>
      <p:ext uri="{BB962C8B-B14F-4D97-AF65-F5344CB8AC3E}">
        <p14:creationId xmlns:p14="http://schemas.microsoft.com/office/powerpoint/2010/main" val="2036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04D5B-89EB-8FAC-EE25-9DE3FB2B8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050"/>
          <a:stretch/>
        </p:blipFill>
        <p:spPr>
          <a:xfrm>
            <a:off x="237381" y="2509202"/>
            <a:ext cx="2987325" cy="4191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C30C39-DE01-442A-442D-DD6CC6B5FA96}"/>
              </a:ext>
            </a:extLst>
          </p:cNvPr>
          <p:cNvSpPr txBox="1"/>
          <p:nvPr/>
        </p:nvSpPr>
        <p:spPr>
          <a:xfrm>
            <a:off x="1520466" y="6527118"/>
            <a:ext cx="1318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[James et al 2017]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B7FBA-0EB5-8506-FF74-8F56CB718C6C}"/>
              </a:ext>
            </a:extLst>
          </p:cNvPr>
          <p:cNvSpPr txBox="1"/>
          <p:nvPr/>
        </p:nvSpPr>
        <p:spPr>
          <a:xfrm>
            <a:off x="2603544" y="1465935"/>
            <a:ext cx="3772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Increase the search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D57965-0C9D-78D5-6892-9DF8146B13ED}"/>
                  </a:ext>
                </a:extLst>
              </p:cNvPr>
              <p:cNvSpPr txBox="1"/>
              <p:nvPr/>
            </p:nvSpPr>
            <p:spPr>
              <a:xfrm>
                <a:off x="0" y="1998037"/>
                <a:ext cx="9272722" cy="5214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AA2D34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AA2D3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rgbClr val="AA2D3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AA2D3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AA2D3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AA2D3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AA2D3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AA2D3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Bias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𝐕𝐚𝐫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D57965-0C9D-78D5-6892-9DF8146B1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98037"/>
                <a:ext cx="9272722" cy="521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161660-AB77-C36E-DD49-F3EB787C8087}"/>
              </a:ext>
            </a:extLst>
          </p:cNvPr>
          <p:cNvSpPr txBox="1"/>
          <p:nvPr/>
        </p:nvSpPr>
        <p:spPr>
          <a:xfrm>
            <a:off x="3224706" y="2550629"/>
            <a:ext cx="549041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F0"/>
                </a:solidFill>
              </a:rPr>
              <a:t>Model space: </a:t>
            </a:r>
            <a:r>
              <a:rPr lang="en-US" dirty="0">
                <a:solidFill>
                  <a:srgbClr val="00B0F0"/>
                </a:solidFill>
              </a:rPr>
              <a:t>There is no free lunch.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BF5727"/>
                </a:solidFill>
              </a:rPr>
              <a:t>Parameters and Hyperparameters</a:t>
            </a:r>
            <a:r>
              <a:rPr lang="en-US" dirty="0">
                <a:solidFill>
                  <a:srgbClr val="BF5727"/>
                </a:solidFill>
              </a:rPr>
              <a:t>: </a:t>
            </a:r>
            <a:br>
              <a:rPr lang="en-US" dirty="0">
                <a:solidFill>
                  <a:srgbClr val="BF5727"/>
                </a:solidFill>
              </a:rPr>
            </a:br>
            <a:r>
              <a:rPr lang="en-US" dirty="0">
                <a:solidFill>
                  <a:srgbClr val="BF5727"/>
                </a:solidFill>
              </a:rPr>
              <a:t>Informed search, instead of brute force.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Is the </a:t>
            </a:r>
            <a:r>
              <a:rPr lang="en-US" b="1" dirty="0"/>
              <a:t>irreducible</a:t>
            </a:r>
            <a:r>
              <a:rPr lang="en-US" dirty="0"/>
              <a:t> really irreducible?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covariogram</a:t>
            </a:r>
            <a:r>
              <a:rPr lang="en-US" dirty="0"/>
              <a:t> (what about the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	window size?)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4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781E47-5F38-2C89-42D1-5A382B813CC5}"/>
              </a:ext>
            </a:extLst>
          </p:cNvPr>
          <p:cNvSpPr txBox="1"/>
          <p:nvPr/>
        </p:nvSpPr>
        <p:spPr>
          <a:xfrm>
            <a:off x="1310769" y="1428754"/>
            <a:ext cx="65364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High-stakes decisions </a:t>
            </a:r>
            <a:r>
              <a:rPr lang="en-US" sz="2700" b="1" u="sng" dirty="0"/>
              <a:t>require interpretability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F733BDD-59CC-242A-2B85-35F6AADD4E9B}"/>
              </a:ext>
            </a:extLst>
          </p:cNvPr>
          <p:cNvSpPr/>
          <p:nvPr/>
        </p:nvSpPr>
        <p:spPr>
          <a:xfrm rot="2481562">
            <a:off x="2270689" y="1921896"/>
            <a:ext cx="409575" cy="1619250"/>
          </a:xfrm>
          <a:prstGeom prst="downArrow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4E613-0616-A2C3-2879-959FEC2CA37D}"/>
              </a:ext>
            </a:extLst>
          </p:cNvPr>
          <p:cNvSpPr txBox="1"/>
          <p:nvPr/>
        </p:nvSpPr>
        <p:spPr>
          <a:xfrm>
            <a:off x="704850" y="3429000"/>
            <a:ext cx="212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Explainable ML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AEE9531-3EA5-95F6-DB62-1C6B9F0CCDC7}"/>
              </a:ext>
            </a:extLst>
          </p:cNvPr>
          <p:cNvSpPr/>
          <p:nvPr/>
        </p:nvSpPr>
        <p:spPr>
          <a:xfrm rot="19118438" flipH="1">
            <a:off x="6069538" y="1921896"/>
            <a:ext cx="409575" cy="1619250"/>
          </a:xfrm>
          <a:prstGeom prst="downArrow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FDDD3-E39C-5A23-AD3A-AE9FF6DF92E2}"/>
              </a:ext>
            </a:extLst>
          </p:cNvPr>
          <p:cNvSpPr txBox="1"/>
          <p:nvPr/>
        </p:nvSpPr>
        <p:spPr>
          <a:xfrm>
            <a:off x="5098149" y="3429000"/>
            <a:ext cx="3729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Inherently Interpretable ML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73EE3C-6288-13C6-B41C-087A2A7EE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4" y="4034288"/>
            <a:ext cx="4025656" cy="1573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35032D-C6CD-571B-0184-4FE5AB73B490}"/>
              </a:ext>
            </a:extLst>
          </p:cNvPr>
          <p:cNvSpPr txBox="1"/>
          <p:nvPr/>
        </p:nvSpPr>
        <p:spPr>
          <a:xfrm>
            <a:off x="1355158" y="5621194"/>
            <a:ext cx="1328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[Rudin, et al 2019]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D8F096-43B2-DBD9-DC96-AB123C8C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538" y="3890665"/>
            <a:ext cx="4362137" cy="24385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51A82C-8FD2-496C-4AD0-E0D84FE280FD}"/>
              </a:ext>
            </a:extLst>
          </p:cNvPr>
          <p:cNvSpPr txBox="1"/>
          <p:nvPr/>
        </p:nvSpPr>
        <p:spPr>
          <a:xfrm>
            <a:off x="6129417" y="6473795"/>
            <a:ext cx="1733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[Al </a:t>
            </a:r>
            <a:r>
              <a:rPr lang="en-US" sz="1200" dirty="0" err="1"/>
              <a:t>Dushaishi</a:t>
            </a:r>
            <a:r>
              <a:rPr lang="en-US" sz="1200" dirty="0"/>
              <a:t>, et al 2019]</a:t>
            </a:r>
          </a:p>
        </p:txBody>
      </p:sp>
    </p:spTree>
    <p:extLst>
      <p:ext uri="{BB962C8B-B14F-4D97-AF65-F5344CB8AC3E}">
        <p14:creationId xmlns:p14="http://schemas.microsoft.com/office/powerpoint/2010/main" val="36758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  <p:bldP spid="15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283715" y="1300766"/>
            <a:ext cx="8043169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+mn-lt"/>
                <a:cs typeface="Arial" panose="020B0604020202020204" pitchFamily="34" charset="0"/>
              </a:rPr>
              <a:t>         Agenda</a:t>
            </a: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Why does it matter?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Data is gold, right?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How we hacked it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Wrap up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D2B16-182B-8804-FB79-4D5ECE3FA073}"/>
              </a:ext>
            </a:extLst>
          </p:cNvPr>
          <p:cNvSpPr txBox="1"/>
          <p:nvPr/>
        </p:nvSpPr>
        <p:spPr>
          <a:xfrm>
            <a:off x="7454780" y="3152001"/>
            <a:ext cx="1318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[James et al 2017]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79EFE-9DC1-250C-F84A-FF1273C6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48" y="1355883"/>
            <a:ext cx="3910447" cy="1802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149B84-60A6-7FBD-52E3-EB3731AF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3604515"/>
            <a:ext cx="4495795" cy="270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DDC9FB-1050-4251-3049-68DEA250310D}"/>
              </a:ext>
            </a:extLst>
          </p:cNvPr>
          <p:cNvSpPr txBox="1"/>
          <p:nvPr/>
        </p:nvSpPr>
        <p:spPr>
          <a:xfrm>
            <a:off x="7454780" y="6341537"/>
            <a:ext cx="1552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Omranian</a:t>
            </a:r>
            <a:r>
              <a:rPr lang="en-US" sz="1200" dirty="0"/>
              <a:t> et al 2015]</a:t>
            </a:r>
          </a:p>
        </p:txBody>
      </p:sp>
    </p:spTree>
    <p:extLst>
      <p:ext uri="{BB962C8B-B14F-4D97-AF65-F5344CB8AC3E}">
        <p14:creationId xmlns:p14="http://schemas.microsoft.com/office/powerpoint/2010/main" val="270605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781E47-5F38-2C89-42D1-5A382B813CC5}"/>
              </a:ext>
            </a:extLst>
          </p:cNvPr>
          <p:cNvSpPr txBox="1"/>
          <p:nvPr/>
        </p:nvSpPr>
        <p:spPr>
          <a:xfrm>
            <a:off x="432631" y="1613117"/>
            <a:ext cx="85826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High-stakes decisions require to go </a:t>
            </a:r>
            <a:r>
              <a:rPr lang="en-US" sz="2700" b="1" u="sng" dirty="0"/>
              <a:t>beyond binary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6A14C3-C841-8B0F-4157-8D55473DBF09}"/>
                  </a:ext>
                </a:extLst>
              </p:cNvPr>
              <p:cNvSpPr txBox="1"/>
              <p:nvPr/>
            </p:nvSpPr>
            <p:spPr>
              <a:xfrm>
                <a:off x="44389" y="2437814"/>
                <a:ext cx="9272722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IG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6A14C3-C841-8B0F-4157-8D55473DB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9" y="2437814"/>
                <a:ext cx="9272722" cy="1231106"/>
              </a:xfrm>
              <a:prstGeom prst="rect">
                <a:avLst/>
              </a:prstGeom>
              <a:blipFill>
                <a:blip r:embed="rId2"/>
                <a:stretch>
                  <a:fillRect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C69857-EBD6-02AA-A25C-76081C767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58" y="3395126"/>
            <a:ext cx="8266684" cy="20043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274A49-F6B8-4183-6014-3560482307FF}"/>
              </a:ext>
            </a:extLst>
          </p:cNvPr>
          <p:cNvSpPr/>
          <p:nvPr/>
        </p:nvSpPr>
        <p:spPr>
          <a:xfrm>
            <a:off x="7972425" y="3538046"/>
            <a:ext cx="333375" cy="1443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A707B-D0AD-E1AB-FE81-ADC41980552B}"/>
              </a:ext>
            </a:extLst>
          </p:cNvPr>
          <p:cNvSpPr txBox="1"/>
          <p:nvPr/>
        </p:nvSpPr>
        <p:spPr>
          <a:xfrm>
            <a:off x="5434092" y="5396294"/>
            <a:ext cx="1823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[Shumway &amp; </a:t>
            </a:r>
            <a:r>
              <a:rPr lang="en-US" sz="1200" dirty="0" err="1"/>
              <a:t>Stoffer</a:t>
            </a:r>
            <a:r>
              <a:rPr lang="en-US" sz="1200" dirty="0"/>
              <a:t> 2011]</a:t>
            </a:r>
          </a:p>
        </p:txBody>
      </p:sp>
    </p:spTree>
    <p:extLst>
      <p:ext uri="{BB962C8B-B14F-4D97-AF65-F5344CB8AC3E}">
        <p14:creationId xmlns:p14="http://schemas.microsoft.com/office/powerpoint/2010/main" val="108946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Wrap up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2294D9-B248-126C-C11F-EA4B1EDE3F00}"/>
              </a:ext>
            </a:extLst>
          </p:cNvPr>
          <p:cNvSpPr txBox="1"/>
          <p:nvPr/>
        </p:nvSpPr>
        <p:spPr>
          <a:xfrm>
            <a:off x="656839" y="1409700"/>
            <a:ext cx="7820346" cy="5021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Why the problem matters: </a:t>
            </a:r>
            <a:r>
              <a:rPr lang="en-US" b="1" dirty="0">
                <a:solidFill>
                  <a:schemeClr val="accent2"/>
                </a:solidFill>
              </a:rPr>
              <a:t>Cost reduction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Work </a:t>
            </a:r>
            <a:r>
              <a:rPr lang="en-US" b="1" dirty="0">
                <a:solidFill>
                  <a:schemeClr val="accent2"/>
                </a:solidFill>
              </a:rPr>
              <a:t>breakdown</a:t>
            </a:r>
            <a:r>
              <a:rPr lang="en-US" dirty="0"/>
              <a:t>: Divide and succeed.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Data </a:t>
            </a:r>
            <a:r>
              <a:rPr lang="en-US" b="1" dirty="0">
                <a:solidFill>
                  <a:schemeClr val="accent2"/>
                </a:solidFill>
              </a:rPr>
              <a:t>pre-processing</a:t>
            </a:r>
            <a:r>
              <a:rPr lang="en-US" dirty="0"/>
              <a:t> tortuosity: Engineering the dataset.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Data </a:t>
            </a:r>
            <a:r>
              <a:rPr lang="en-US" b="1" dirty="0">
                <a:solidFill>
                  <a:schemeClr val="accent2"/>
                </a:solidFill>
              </a:rPr>
              <a:t>imbalance</a:t>
            </a:r>
            <a:r>
              <a:rPr lang="en-US" dirty="0"/>
              <a:t>: </a:t>
            </a:r>
            <a:r>
              <a:rPr lang="en-US" dirty="0" err="1"/>
              <a:t>Undersampling</a:t>
            </a:r>
            <a:r>
              <a:rPr lang="en-US" dirty="0"/>
              <a:t> approach.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/>
              <a:t>Drillpy</a:t>
            </a:r>
            <a:r>
              <a:rPr lang="en-US" dirty="0"/>
              <a:t> 2.0: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Widening the </a:t>
            </a:r>
            <a:r>
              <a:rPr lang="en-US" b="1" dirty="0">
                <a:solidFill>
                  <a:schemeClr val="accent2"/>
                </a:solidFill>
              </a:rPr>
              <a:t>search space </a:t>
            </a:r>
            <a:r>
              <a:rPr lang="en-US" dirty="0"/>
              <a:t>(e.g., model, window size).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Improved </a:t>
            </a:r>
            <a:r>
              <a:rPr lang="en-US" b="1" dirty="0">
                <a:solidFill>
                  <a:schemeClr val="accent2"/>
                </a:solidFill>
              </a:rPr>
              <a:t>optimization</a:t>
            </a:r>
            <a:r>
              <a:rPr lang="en-US" dirty="0"/>
              <a:t> of complexity and parameters.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Exploring distinct </a:t>
            </a:r>
            <a:r>
              <a:rPr lang="en-US" dirty="0">
                <a:solidFill>
                  <a:schemeClr val="accent2"/>
                </a:solidFill>
              </a:rPr>
              <a:t>feature spaces</a:t>
            </a:r>
            <a:r>
              <a:rPr lang="en-US" dirty="0"/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Interpretability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uncertainty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5034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3EBCE-D353-EE60-E8A3-6EAD2EE343B5}"/>
              </a:ext>
            </a:extLst>
          </p:cNvPr>
          <p:cNvSpPr txBox="1">
            <a:spLocks/>
          </p:cNvSpPr>
          <p:nvPr/>
        </p:nvSpPr>
        <p:spPr>
          <a:xfrm>
            <a:off x="4928883" y="1750780"/>
            <a:ext cx="4319892" cy="31769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 baseline="0">
                <a:solidFill>
                  <a:srgbClr val="BF5700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Thank you!!!</a:t>
            </a:r>
            <a:br>
              <a:rPr lang="en-US" sz="48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US" sz="48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Questions?</a:t>
            </a:r>
          </a:p>
        </p:txBody>
      </p:sp>
      <p:pic>
        <p:nvPicPr>
          <p:cNvPr id="4" name="Picture 2" descr="Why the Longhorns' football tradition is the best college football  tradition in Texas">
            <a:extLst>
              <a:ext uri="{FF2B5EF4-FFF2-40B4-BE49-F238E27FC236}">
                <a16:creationId xmlns:a16="http://schemas.microsoft.com/office/drawing/2014/main" id="{8E610834-A3E9-3127-5F82-298E7D9F3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30" y="1750780"/>
            <a:ext cx="4197690" cy="317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800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Introduction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 descr="A group of men holding certificates&#10;&#10;Description automatically generated">
            <a:extLst>
              <a:ext uri="{FF2B5EF4-FFF2-40B4-BE49-F238E27FC236}">
                <a16:creationId xmlns:a16="http://schemas.microsoft.com/office/drawing/2014/main" id="{4774F7AD-E3C0-5304-AA21-2823E873F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281"/>
          <a:stretch/>
        </p:blipFill>
        <p:spPr>
          <a:xfrm>
            <a:off x="1771650" y="1384121"/>
            <a:ext cx="5600700" cy="2902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BA6CC5-449A-8017-E809-02B73954E232}"/>
              </a:ext>
            </a:extLst>
          </p:cNvPr>
          <p:cNvSpPr txBox="1"/>
          <p:nvPr/>
        </p:nvSpPr>
        <p:spPr>
          <a:xfrm>
            <a:off x="474489" y="4647605"/>
            <a:ext cx="8074707" cy="2677656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sz="2000" b="1" dirty="0"/>
              <a:t>Hacker</a:t>
            </a:r>
          </a:p>
          <a:p>
            <a:r>
              <a:rPr lang="en-US" sz="1800" dirty="0"/>
              <a:t>Cinar Turhan	</a:t>
            </a:r>
          </a:p>
          <a:p>
            <a:r>
              <a:rPr lang="en-US" sz="1800" dirty="0"/>
              <a:t>Ethan </a:t>
            </a:r>
            <a:r>
              <a:rPr lang="en-US" sz="1800" dirty="0" err="1"/>
              <a:t>Litchauer</a:t>
            </a:r>
            <a:endParaRPr lang="en-US" sz="1800" dirty="0"/>
          </a:p>
          <a:p>
            <a:r>
              <a:rPr lang="en-US" sz="1800" dirty="0"/>
              <a:t>Abraham Montes 		 Mohammad Abdullah </a:t>
            </a:r>
          </a:p>
          <a:p>
            <a:r>
              <a:rPr lang="en-US" sz="1800" dirty="0"/>
              <a:t>	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>
              <a:tabLst>
                <a:tab pos="1995488" algn="l"/>
                <a:tab pos="2054225" algn="l"/>
              </a:tabLst>
            </a:pPr>
            <a:r>
              <a:rPr lang="en-US" sz="2000" b="1" dirty="0"/>
              <a:t>Studies and Department</a:t>
            </a:r>
          </a:p>
          <a:p>
            <a:r>
              <a:rPr lang="en-US" sz="1800" dirty="0"/>
              <a:t>	MSc student at PGE	</a:t>
            </a:r>
          </a:p>
          <a:p>
            <a:r>
              <a:rPr lang="en-US" sz="1800" dirty="0"/>
              <a:t>	BSc student at ECE	</a:t>
            </a:r>
          </a:p>
          <a:p>
            <a:r>
              <a:rPr lang="en-US" sz="1800" dirty="0"/>
              <a:t>	PhD student at PGE</a:t>
            </a:r>
          </a:p>
          <a:p>
            <a:r>
              <a:rPr lang="en-US" sz="1800" dirty="0"/>
              <a:t>	PhD student at PGE</a:t>
            </a:r>
          </a:p>
          <a:p>
            <a:pPr>
              <a:tabLst>
                <a:tab pos="2232025" algn="l"/>
              </a:tabLst>
            </a:pPr>
            <a:r>
              <a:rPr lang="en-US" sz="1800" dirty="0"/>
              <a:t>	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285750"/>
            <a:r>
              <a:rPr lang="en-US" sz="2000" b="1" dirty="0"/>
              <a:t>Research</a:t>
            </a:r>
            <a:endParaRPr lang="en-US" sz="1800" b="1" dirty="0"/>
          </a:p>
          <a:p>
            <a:pPr marL="285750"/>
            <a:r>
              <a:rPr lang="en-US" sz="1800" dirty="0"/>
              <a:t>Well repurposing</a:t>
            </a:r>
          </a:p>
          <a:p>
            <a:pPr marL="285750"/>
            <a:r>
              <a:rPr lang="en-US" sz="1800" dirty="0"/>
              <a:t>Integrated circuits</a:t>
            </a:r>
          </a:p>
          <a:p>
            <a:pPr marL="285750"/>
            <a:r>
              <a:rPr lang="en-US" sz="1800" dirty="0"/>
              <a:t>Stuck pipe prediction</a:t>
            </a:r>
          </a:p>
          <a:p>
            <a:pPr marL="285750"/>
            <a:r>
              <a:rPr lang="en-US" sz="1800" dirty="0"/>
              <a:t>Reservoir simulation</a:t>
            </a:r>
          </a:p>
        </p:txBody>
      </p:sp>
    </p:spTree>
    <p:extLst>
      <p:ext uri="{BB962C8B-B14F-4D97-AF65-F5344CB8AC3E}">
        <p14:creationId xmlns:p14="http://schemas.microsoft.com/office/powerpoint/2010/main" val="1000242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Why does it matter?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782242-7687-C3E6-D30D-85BB7751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5" y="1624137"/>
            <a:ext cx="4043990" cy="4213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039249-98A7-AB53-72B6-ACF86A62C400}"/>
              </a:ext>
            </a:extLst>
          </p:cNvPr>
          <p:cNvSpPr txBox="1"/>
          <p:nvPr/>
        </p:nvSpPr>
        <p:spPr>
          <a:xfrm>
            <a:off x="1520466" y="5965544"/>
            <a:ext cx="1330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Nuñez</a:t>
            </a:r>
            <a:r>
              <a:rPr lang="en-US" sz="1200" dirty="0"/>
              <a:t> et al 2014]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B07CB-8889-7D05-849D-AE863E6C7E90}"/>
              </a:ext>
            </a:extLst>
          </p:cNvPr>
          <p:cNvSpPr txBox="1"/>
          <p:nvPr/>
        </p:nvSpPr>
        <p:spPr>
          <a:xfrm>
            <a:off x="4527611" y="2697671"/>
            <a:ext cx="4279569" cy="2066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Logistics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Preventive maintenance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Aid design enhancement: RCA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Rig job scheduling</a:t>
            </a:r>
          </a:p>
        </p:txBody>
      </p:sp>
    </p:spTree>
    <p:extLst>
      <p:ext uri="{BB962C8B-B14F-4D97-AF65-F5344CB8AC3E}">
        <p14:creationId xmlns:p14="http://schemas.microsoft.com/office/powerpoint/2010/main" val="304776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AA89D1-9A3F-4096-AA9B-E5115CB0A3F3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0BB3D6-F073-461F-86C3-09FCF5572574}"/>
              </a:ext>
            </a:extLst>
          </p:cNvPr>
          <p:cNvSpPr/>
          <p:nvPr/>
        </p:nvSpPr>
        <p:spPr>
          <a:xfrm>
            <a:off x="3563936" y="3708324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C06146-C319-4E7D-B1F6-D7CF21E508A9}"/>
              </a:ext>
            </a:extLst>
          </p:cNvPr>
          <p:cNvCxnSpPr>
            <a:cxnSpLocks/>
          </p:cNvCxnSpPr>
          <p:nvPr/>
        </p:nvCxnSpPr>
        <p:spPr>
          <a:xfrm>
            <a:off x="4572000" y="2553732"/>
            <a:ext cx="0" cy="1154592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830C25-382D-4247-8595-BB41280B6B06}"/>
              </a:ext>
            </a:extLst>
          </p:cNvPr>
          <p:cNvCxnSpPr>
            <a:cxnSpLocks/>
          </p:cNvCxnSpPr>
          <p:nvPr/>
        </p:nvCxnSpPr>
        <p:spPr>
          <a:xfrm>
            <a:off x="7713966" y="2585154"/>
            <a:ext cx="12193" cy="2014278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6E7627-2C76-4C44-BAE7-67DA2E529345}"/>
              </a:ext>
            </a:extLst>
          </p:cNvPr>
          <p:cNvSpPr/>
          <p:nvPr/>
        </p:nvSpPr>
        <p:spPr>
          <a:xfrm>
            <a:off x="6715460" y="4599432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Model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F99F6E8-B352-4D17-93AF-6F7597C3A15C}"/>
              </a:ext>
            </a:extLst>
          </p:cNvPr>
          <p:cNvCxnSpPr>
            <a:cxnSpLocks/>
          </p:cNvCxnSpPr>
          <p:nvPr/>
        </p:nvCxnSpPr>
        <p:spPr>
          <a:xfrm>
            <a:off x="1417840" y="2558781"/>
            <a:ext cx="3131216" cy="572247"/>
          </a:xfrm>
          <a:prstGeom prst="bentConnector3">
            <a:avLst>
              <a:gd name="adj1" fmla="val 355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D0DA1B8-F378-4506-9E26-0B67CA9FF14B}"/>
              </a:ext>
            </a:extLst>
          </p:cNvPr>
          <p:cNvCxnSpPr>
            <a:cxnSpLocks/>
          </p:cNvCxnSpPr>
          <p:nvPr/>
        </p:nvCxnSpPr>
        <p:spPr>
          <a:xfrm>
            <a:off x="4549056" y="4586664"/>
            <a:ext cx="2175549" cy="458322"/>
          </a:xfrm>
          <a:prstGeom prst="bentConnector3">
            <a:avLst>
              <a:gd name="adj1" fmla="val -17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0C9C05-4AA0-45EE-8BBC-4F6E73817EAD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F3E865-906A-41B3-85DC-0CBD40F97B66}"/>
              </a:ext>
            </a:extLst>
          </p:cNvPr>
          <p:cNvSpPr/>
          <p:nvPr/>
        </p:nvSpPr>
        <p:spPr>
          <a:xfrm>
            <a:off x="594804" y="161311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Literature Review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7C26451-7899-4811-B644-7EB57D17A8CB}"/>
              </a:ext>
            </a:extLst>
          </p:cNvPr>
          <p:cNvSpPr/>
          <p:nvPr/>
        </p:nvSpPr>
        <p:spPr>
          <a:xfrm>
            <a:off x="3573494" y="161311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Exploratory Data Analysis</a:t>
            </a:r>
            <a:endParaRPr lang="en-US" sz="2000" kern="12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B361458-AC16-40D3-B4AC-2DD08F5D7E98}"/>
              </a:ext>
            </a:extLst>
          </p:cNvPr>
          <p:cNvSpPr/>
          <p:nvPr/>
        </p:nvSpPr>
        <p:spPr>
          <a:xfrm>
            <a:off x="6715459" y="1629614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Model Selection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8C6A9F-D508-4CC5-80A5-13AC4215B623}"/>
              </a:ext>
            </a:extLst>
          </p:cNvPr>
          <p:cNvCxnSpPr>
            <a:cxnSpLocks/>
          </p:cNvCxnSpPr>
          <p:nvPr/>
        </p:nvCxnSpPr>
        <p:spPr>
          <a:xfrm>
            <a:off x="4540311" y="1258366"/>
            <a:ext cx="1" cy="342051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27F6F76-79E5-4A0E-BF40-70A8C7D3E2F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11300" y="1271065"/>
            <a:ext cx="2062194" cy="329351"/>
          </a:xfrm>
          <a:prstGeom prst="bentConnector3">
            <a:avLst>
              <a:gd name="adj1" fmla="val 99884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EB8B4A2-E96F-4A30-954A-DA59F1CCB297}"/>
              </a:ext>
            </a:extLst>
          </p:cNvPr>
          <p:cNvCxnSpPr>
            <a:cxnSpLocks/>
          </p:cNvCxnSpPr>
          <p:nvPr/>
        </p:nvCxnSpPr>
        <p:spPr>
          <a:xfrm>
            <a:off x="5384800" y="1271066"/>
            <a:ext cx="2341359" cy="329351"/>
          </a:xfrm>
          <a:prstGeom prst="bentConnector3">
            <a:avLst>
              <a:gd name="adj1" fmla="val 99903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50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A85DCD-156C-1AF5-AED0-0EE38B6B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375" y="2071285"/>
            <a:ext cx="4534435" cy="3318446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506027" y="2071285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Literature Review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A5705D-EDE8-4646-9112-63453C916684}"/>
              </a:ext>
            </a:extLst>
          </p:cNvPr>
          <p:cNvSpPr txBox="1"/>
          <p:nvPr/>
        </p:nvSpPr>
        <p:spPr>
          <a:xfrm>
            <a:off x="506027" y="3047132"/>
            <a:ext cx="350818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Finding databases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Search based on title and abstract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Filtering the common features used in previous studies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1910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506027" y="2071285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Aft>
                <a:spcPct val="35000"/>
              </a:spcAft>
            </a:pPr>
            <a:r>
              <a:rPr lang="en-US" sz="2000" dirty="0"/>
              <a:t>Exploratory Data Analysis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09130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A5705D-EDE8-4646-9112-63453C916684}"/>
              </a:ext>
            </a:extLst>
          </p:cNvPr>
          <p:cNvSpPr txBox="1"/>
          <p:nvPr/>
        </p:nvSpPr>
        <p:spPr>
          <a:xfrm>
            <a:off x="506027" y="3045816"/>
            <a:ext cx="3416749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Data Completeness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Pairplots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Correlations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Outliers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Distributions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92095-57E0-4AC2-896F-3E4D59FF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961" y="2541473"/>
            <a:ext cx="2476077" cy="1140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5E7B6D-8D84-4670-8B1A-55C68CDE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50710" y="2516839"/>
            <a:ext cx="1889596" cy="1435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A37170-1FC5-4FCE-89E6-5403924CF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406" y="3987755"/>
            <a:ext cx="1205291" cy="1496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A629B6-459E-43D5-9990-0013A8DA11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32154" y="3710933"/>
            <a:ext cx="1228206" cy="1228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B5F82-2930-4F28-BA16-25A039FAB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1326" y="3200787"/>
            <a:ext cx="1830456" cy="11337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A1D5E9-E51F-4DF3-A60A-D2A97FC09DD5}"/>
              </a:ext>
            </a:extLst>
          </p:cNvPr>
          <p:cNvSpPr/>
          <p:nvPr/>
        </p:nvSpPr>
        <p:spPr>
          <a:xfrm>
            <a:off x="5126449" y="1775601"/>
            <a:ext cx="2561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Data is gold, right?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F97E8D-6990-5F04-FFB1-6B2E907E0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9833" y="4494516"/>
            <a:ext cx="1734573" cy="12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66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A629B6-459E-43D5-9990-0013A8DA11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3991" y="2331086"/>
            <a:ext cx="4326860" cy="4326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09130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35E7B6D-8D84-4670-8B1A-55C68CDE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44308" y="2018053"/>
            <a:ext cx="4086611" cy="31048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A1D5E9-E51F-4DF3-A60A-D2A97FC09DD5}"/>
              </a:ext>
            </a:extLst>
          </p:cNvPr>
          <p:cNvSpPr/>
          <p:nvPr/>
        </p:nvSpPr>
        <p:spPr>
          <a:xfrm>
            <a:off x="3291329" y="1382284"/>
            <a:ext cx="2561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Data is gold, right?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F97E8D-6990-5F04-FFB1-6B2E907E0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573" y="4143375"/>
            <a:ext cx="3303435" cy="24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506027" y="2071285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Model Selection</a:t>
            </a:r>
            <a:endParaRPr lang="en-US" sz="2000" kern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A5705D-EDE8-4646-9112-63453C916684}"/>
              </a:ext>
            </a:extLst>
          </p:cNvPr>
          <p:cNvSpPr txBox="1"/>
          <p:nvPr/>
        </p:nvSpPr>
        <p:spPr>
          <a:xfrm>
            <a:off x="506027" y="3165119"/>
            <a:ext cx="32105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Classification Problem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Noisy Data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High Dimensional Feature Space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Limited Time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D3F9CAB-3F05-4CEA-B0A2-170E4D200A39}"/>
              </a:ext>
            </a:extLst>
          </p:cNvPr>
          <p:cNvSpPr/>
          <p:nvPr/>
        </p:nvSpPr>
        <p:spPr>
          <a:xfrm>
            <a:off x="3549445" y="2962393"/>
            <a:ext cx="1130710" cy="2684745"/>
          </a:xfrm>
          <a:prstGeom prst="rightBrace">
            <a:avLst>
              <a:gd name="adj1" fmla="val 25997"/>
              <a:gd name="adj2" fmla="val 50000"/>
            </a:avLst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6796E-019D-42E3-8725-90448AF7F02A}"/>
              </a:ext>
            </a:extLst>
          </p:cNvPr>
          <p:cNvSpPr txBox="1"/>
          <p:nvPr/>
        </p:nvSpPr>
        <p:spPr>
          <a:xfrm>
            <a:off x="5368413" y="2782529"/>
            <a:ext cx="29005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SVM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3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GE PPT Presentation">
  <a:themeElements>
    <a:clrScheme name="Custom 5">
      <a:dk1>
        <a:srgbClr val="000000"/>
      </a:dk1>
      <a:lt1>
        <a:srgbClr val="FFFFFF"/>
      </a:lt1>
      <a:dk2>
        <a:srgbClr val="3A3E40"/>
      </a:dk2>
      <a:lt2>
        <a:srgbClr val="595A5B"/>
      </a:lt2>
      <a:accent1>
        <a:srgbClr val="F2A900"/>
      </a:accent1>
      <a:accent2>
        <a:srgbClr val="BF5700"/>
      </a:accent2>
      <a:accent3>
        <a:srgbClr val="005E86"/>
      </a:accent3>
      <a:accent4>
        <a:srgbClr val="43695B"/>
      </a:accent4>
      <a:accent5>
        <a:srgbClr val="333F48"/>
      </a:accent5>
      <a:accent6>
        <a:srgbClr val="C1B688"/>
      </a:accent6>
      <a:hlink>
        <a:srgbClr val="003E5C"/>
      </a:hlink>
      <a:folHlink>
        <a:srgbClr val="787A7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PGE PPT Presentation</Template>
  <TotalTime>8134</TotalTime>
  <Words>695</Words>
  <Application>Microsoft Office PowerPoint</Application>
  <PresentationFormat>On-screen Show (4:3)</PresentationFormat>
  <Paragraphs>253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ＭＳ Ｐゴシック</vt:lpstr>
      <vt:lpstr>Arial</vt:lpstr>
      <vt:lpstr>Calibri</vt:lpstr>
      <vt:lpstr>Cambria Math</vt:lpstr>
      <vt:lpstr>Lucida Grande</vt:lpstr>
      <vt:lpstr>Roboto</vt:lpstr>
      <vt:lpstr>Wingdings</vt:lpstr>
      <vt:lpstr>PGE PPT Presentation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and Can Take Two or More Lines</dc:title>
  <dc:creator>Microsoft Office User</dc:creator>
  <cp:lastModifiedBy>Turhan, Cinar</cp:lastModifiedBy>
  <cp:revision>76</cp:revision>
  <dcterms:created xsi:type="dcterms:W3CDTF">2017-10-04T14:25:29Z</dcterms:created>
  <dcterms:modified xsi:type="dcterms:W3CDTF">2023-04-12T14:50:05Z</dcterms:modified>
</cp:coreProperties>
</file>